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4" r:id="rId4"/>
    <p:sldId id="257" r:id="rId5"/>
    <p:sldId id="270" r:id="rId6"/>
    <p:sldId id="260" r:id="rId7"/>
    <p:sldId id="271" r:id="rId8"/>
    <p:sldId id="259" r:id="rId9"/>
    <p:sldId id="278" r:id="rId10"/>
    <p:sldId id="264" r:id="rId11"/>
    <p:sldId id="265" r:id="rId12"/>
    <p:sldId id="280" r:id="rId13"/>
    <p:sldId id="281" r:id="rId14"/>
    <p:sldId id="283" r:id="rId15"/>
    <p:sldId id="266" r:id="rId16"/>
    <p:sldId id="263" r:id="rId17"/>
    <p:sldId id="272" r:id="rId18"/>
    <p:sldId id="261" r:id="rId19"/>
    <p:sldId id="273" r:id="rId20"/>
    <p:sldId id="262" r:id="rId21"/>
    <p:sldId id="274" r:id="rId22"/>
    <p:sldId id="269" r:id="rId23"/>
    <p:sldId id="275" r:id="rId24"/>
    <p:sldId id="277" r:id="rId25"/>
    <p:sldId id="279" r:id="rId2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04D3B-8D7B-421A-B1BA-83B7DCC0D3C9}" v="7" dt="2025-04-02T06:34:07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rd Wainwright" userId="c66e58b1-2d51-4513-b8fa-5a1b5cac5eab" providerId="ADAL" clId="{4D204D3B-8D7B-421A-B1BA-83B7DCC0D3C9}"/>
    <pc:docChg chg="undo custSel addSld modSld">
      <pc:chgData name="Gerard Wainwright" userId="c66e58b1-2d51-4513-b8fa-5a1b5cac5eab" providerId="ADAL" clId="{4D204D3B-8D7B-421A-B1BA-83B7DCC0D3C9}" dt="2025-04-02T06:34:07.127" v="91" actId="20577"/>
      <pc:docMkLst>
        <pc:docMk/>
      </pc:docMkLst>
      <pc:sldChg chg="modSp mod">
        <pc:chgData name="Gerard Wainwright" userId="c66e58b1-2d51-4513-b8fa-5a1b5cac5eab" providerId="ADAL" clId="{4D204D3B-8D7B-421A-B1BA-83B7DCC0D3C9}" dt="2025-04-02T06:31:30.841" v="62" actId="27636"/>
        <pc:sldMkLst>
          <pc:docMk/>
          <pc:sldMk cId="1601277251" sldId="259"/>
        </pc:sldMkLst>
        <pc:spChg chg="mod">
          <ac:chgData name="Gerard Wainwright" userId="c66e58b1-2d51-4513-b8fa-5a1b5cac5eab" providerId="ADAL" clId="{4D204D3B-8D7B-421A-B1BA-83B7DCC0D3C9}" dt="2025-04-02T06:31:30.841" v="62" actId="27636"/>
          <ac:spMkLst>
            <pc:docMk/>
            <pc:sldMk cId="1601277251" sldId="259"/>
            <ac:spMk id="2" creationId="{7A7F8E53-C2A5-0752-8D8E-CD2D8B7F7FFC}"/>
          </ac:spMkLst>
        </pc:spChg>
      </pc:sldChg>
      <pc:sldChg chg="modSp mod">
        <pc:chgData name="Gerard Wainwright" userId="c66e58b1-2d51-4513-b8fa-5a1b5cac5eab" providerId="ADAL" clId="{4D204D3B-8D7B-421A-B1BA-83B7DCC0D3C9}" dt="2025-04-02T06:30:49.246" v="54" actId="27636"/>
        <pc:sldMkLst>
          <pc:docMk/>
          <pc:sldMk cId="3568664702" sldId="260"/>
        </pc:sldMkLst>
        <pc:spChg chg="mod">
          <ac:chgData name="Gerard Wainwright" userId="c66e58b1-2d51-4513-b8fa-5a1b5cac5eab" providerId="ADAL" clId="{4D204D3B-8D7B-421A-B1BA-83B7DCC0D3C9}" dt="2025-04-02T06:30:49.246" v="54" actId="27636"/>
          <ac:spMkLst>
            <pc:docMk/>
            <pc:sldMk cId="3568664702" sldId="260"/>
            <ac:spMk id="2" creationId="{E3DC0ECC-5F51-FC13-73F9-8620BD4D99FD}"/>
          </ac:spMkLst>
        </pc:spChg>
      </pc:sldChg>
      <pc:sldChg chg="modSp mod">
        <pc:chgData name="Gerard Wainwright" userId="c66e58b1-2d51-4513-b8fa-5a1b5cac5eab" providerId="ADAL" clId="{4D204D3B-8D7B-421A-B1BA-83B7DCC0D3C9}" dt="2025-04-02T06:32:59.070" v="77" actId="27636"/>
        <pc:sldMkLst>
          <pc:docMk/>
          <pc:sldMk cId="2320927219" sldId="261"/>
        </pc:sldMkLst>
        <pc:spChg chg="mod">
          <ac:chgData name="Gerard Wainwright" userId="c66e58b1-2d51-4513-b8fa-5a1b5cac5eab" providerId="ADAL" clId="{4D204D3B-8D7B-421A-B1BA-83B7DCC0D3C9}" dt="2025-04-02T06:32:59.070" v="77" actId="27636"/>
          <ac:spMkLst>
            <pc:docMk/>
            <pc:sldMk cId="2320927219" sldId="261"/>
            <ac:spMk id="2" creationId="{89B4A119-B7B0-5C29-0CA9-BC789DA3D59A}"/>
          </ac:spMkLst>
        </pc:spChg>
      </pc:sldChg>
      <pc:sldChg chg="modSp mod">
        <pc:chgData name="Gerard Wainwright" userId="c66e58b1-2d51-4513-b8fa-5a1b5cac5eab" providerId="ADAL" clId="{4D204D3B-8D7B-421A-B1BA-83B7DCC0D3C9}" dt="2025-04-02T06:34:07.127" v="91" actId="20577"/>
        <pc:sldMkLst>
          <pc:docMk/>
          <pc:sldMk cId="454986232" sldId="262"/>
        </pc:sldMkLst>
        <pc:spChg chg="mod">
          <ac:chgData name="Gerard Wainwright" userId="c66e58b1-2d51-4513-b8fa-5a1b5cac5eab" providerId="ADAL" clId="{4D204D3B-8D7B-421A-B1BA-83B7DCC0D3C9}" dt="2025-04-02T06:34:07.127" v="91" actId="20577"/>
          <ac:spMkLst>
            <pc:docMk/>
            <pc:sldMk cId="454986232" sldId="262"/>
            <ac:spMk id="2" creationId="{8158B2D6-584C-F799-7762-D8B23F0A6B2D}"/>
          </ac:spMkLst>
        </pc:spChg>
      </pc:sldChg>
      <pc:sldChg chg="modSp mod">
        <pc:chgData name="Gerard Wainwright" userId="c66e58b1-2d51-4513-b8fa-5a1b5cac5eab" providerId="ADAL" clId="{4D204D3B-8D7B-421A-B1BA-83B7DCC0D3C9}" dt="2025-04-02T06:32:24.041" v="69" actId="20577"/>
        <pc:sldMkLst>
          <pc:docMk/>
          <pc:sldMk cId="3011208824" sldId="263"/>
        </pc:sldMkLst>
        <pc:spChg chg="mod">
          <ac:chgData name="Gerard Wainwright" userId="c66e58b1-2d51-4513-b8fa-5a1b5cac5eab" providerId="ADAL" clId="{4D204D3B-8D7B-421A-B1BA-83B7DCC0D3C9}" dt="2025-04-02T06:32:24.041" v="69" actId="20577"/>
          <ac:spMkLst>
            <pc:docMk/>
            <pc:sldMk cId="3011208824" sldId="263"/>
            <ac:spMk id="2" creationId="{383317DC-4CD6-FE87-4879-D761F5127B1A}"/>
          </ac:spMkLst>
        </pc:spChg>
      </pc:sldChg>
      <pc:sldChg chg="addSp modSp new mod setBg">
        <pc:chgData name="Gerard Wainwright" userId="c66e58b1-2d51-4513-b8fa-5a1b5cac5eab" providerId="ADAL" clId="{4D204D3B-8D7B-421A-B1BA-83B7DCC0D3C9}" dt="2025-04-02T06:29:35.711" v="45" actId="26606"/>
        <pc:sldMkLst>
          <pc:docMk/>
          <pc:sldMk cId="778216711" sldId="284"/>
        </pc:sldMkLst>
        <pc:spChg chg="mod">
          <ac:chgData name="Gerard Wainwright" userId="c66e58b1-2d51-4513-b8fa-5a1b5cac5eab" providerId="ADAL" clId="{4D204D3B-8D7B-421A-B1BA-83B7DCC0D3C9}" dt="2025-04-02T06:29:35.711" v="45" actId="26606"/>
          <ac:spMkLst>
            <pc:docMk/>
            <pc:sldMk cId="778216711" sldId="284"/>
            <ac:spMk id="2" creationId="{160F728B-5612-17AE-743E-E52562B00D53}"/>
          </ac:spMkLst>
        </pc:spChg>
        <pc:spChg chg="mod">
          <ac:chgData name="Gerard Wainwright" userId="c66e58b1-2d51-4513-b8fa-5a1b5cac5eab" providerId="ADAL" clId="{4D204D3B-8D7B-421A-B1BA-83B7DCC0D3C9}" dt="2025-04-02T06:29:35.711" v="45" actId="26606"/>
          <ac:spMkLst>
            <pc:docMk/>
            <pc:sldMk cId="778216711" sldId="284"/>
            <ac:spMk id="3" creationId="{CAC79A40-0A8D-EA9D-BDEC-8F0ACE1FDE09}"/>
          </ac:spMkLst>
        </pc:spChg>
        <pc:spChg chg="add">
          <ac:chgData name="Gerard Wainwright" userId="c66e58b1-2d51-4513-b8fa-5a1b5cac5eab" providerId="ADAL" clId="{4D204D3B-8D7B-421A-B1BA-83B7DCC0D3C9}" dt="2025-04-02T06:29:35.711" v="45" actId="26606"/>
          <ac:spMkLst>
            <pc:docMk/>
            <pc:sldMk cId="778216711" sldId="284"/>
            <ac:spMk id="9" creationId="{91DC6ABD-215C-4EA8-A483-CEF5B99AB385}"/>
          </ac:spMkLst>
        </pc:spChg>
        <pc:spChg chg="add">
          <ac:chgData name="Gerard Wainwright" userId="c66e58b1-2d51-4513-b8fa-5a1b5cac5eab" providerId="ADAL" clId="{4D204D3B-8D7B-421A-B1BA-83B7DCC0D3C9}" dt="2025-04-02T06:29:35.711" v="45" actId="26606"/>
          <ac:spMkLst>
            <pc:docMk/>
            <pc:sldMk cId="778216711" sldId="284"/>
            <ac:spMk id="15" creationId="{04357C93-F0CB-4A1C-8F77-4E9063789819}"/>
          </ac:spMkLst>
        </pc:spChg>
        <pc:grpChg chg="add">
          <ac:chgData name="Gerard Wainwright" userId="c66e58b1-2d51-4513-b8fa-5a1b5cac5eab" providerId="ADAL" clId="{4D204D3B-8D7B-421A-B1BA-83B7DCC0D3C9}" dt="2025-04-02T06:29:35.711" v="45" actId="26606"/>
          <ac:grpSpMkLst>
            <pc:docMk/>
            <pc:sldMk cId="778216711" sldId="284"/>
            <ac:grpSpMk id="11" creationId="{3AF6A671-C637-4547-85F4-51B6D1881399}"/>
          </ac:grpSpMkLst>
        </pc:grpChg>
        <pc:picChg chg="add mod">
          <ac:chgData name="Gerard Wainwright" userId="c66e58b1-2d51-4513-b8fa-5a1b5cac5eab" providerId="ADAL" clId="{4D204D3B-8D7B-421A-B1BA-83B7DCC0D3C9}" dt="2025-04-02T06:29:35.711" v="45" actId="26606"/>
          <ac:picMkLst>
            <pc:docMk/>
            <pc:sldMk cId="778216711" sldId="284"/>
            <ac:picMk id="4" creationId="{3F8602D0-B9B3-94DB-9829-3103BBDC898C}"/>
          </ac:picMkLst>
        </pc:picChg>
      </pc:sldChg>
    </pc:docChg>
  </pc:docChgLst>
  <pc:docChgLst>
    <pc:chgData name="Gerard Wainwright" userId="c66e58b1-2d51-4513-b8fa-5a1b5cac5eab" providerId="ADAL" clId="{46B8657A-E219-45EB-A18F-98CA38D9381B}"/>
    <pc:docChg chg="undo custSel addSld delSld modSld sldOrd">
      <pc:chgData name="Gerard Wainwright" userId="c66e58b1-2d51-4513-b8fa-5a1b5cac5eab" providerId="ADAL" clId="{46B8657A-E219-45EB-A18F-98CA38D9381B}" dt="2025-03-16T14:46:36.522" v="3385" actId="47"/>
      <pc:docMkLst>
        <pc:docMk/>
      </pc:docMkLst>
      <pc:sldChg chg="addSp delSp modSp mod">
        <pc:chgData name="Gerard Wainwright" userId="c66e58b1-2d51-4513-b8fa-5a1b5cac5eab" providerId="ADAL" clId="{46B8657A-E219-45EB-A18F-98CA38D9381B}" dt="2025-03-13T09:41:27.370" v="2502" actId="478"/>
        <pc:sldMkLst>
          <pc:docMk/>
          <pc:sldMk cId="109857222" sldId="256"/>
        </pc:sldMkLst>
        <pc:spChg chg="mod">
          <ac:chgData name="Gerard Wainwright" userId="c66e58b1-2d51-4513-b8fa-5a1b5cac5eab" providerId="ADAL" clId="{46B8657A-E219-45EB-A18F-98CA38D9381B}" dt="2025-03-07T13:23:49.777" v="481" actId="113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Gerard Wainwright" userId="c66e58b1-2d51-4513-b8fa-5a1b5cac5eab" providerId="ADAL" clId="{46B8657A-E219-45EB-A18F-98CA38D9381B}" dt="2025-03-11T07:19:06.393" v="2279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Gerard Wainwright" userId="c66e58b1-2d51-4513-b8fa-5a1b5cac5eab" providerId="ADAL" clId="{46B8657A-E219-45EB-A18F-98CA38D9381B}" dt="2025-03-07T13:22:55.651" v="479" actId="113"/>
        <pc:sldMkLst>
          <pc:docMk/>
          <pc:sldMk cId="2397979191" sldId="257"/>
        </pc:sldMkLst>
        <pc:spChg chg="mod">
          <ac:chgData name="Gerard Wainwright" userId="c66e58b1-2d51-4513-b8fa-5a1b5cac5eab" providerId="ADAL" clId="{46B8657A-E219-45EB-A18F-98CA38D9381B}" dt="2025-03-07T13:22:55.651" v="479" actId="113"/>
          <ac:spMkLst>
            <pc:docMk/>
            <pc:sldMk cId="2397979191" sldId="257"/>
            <ac:spMk id="2" creationId="{9E544699-5B6F-A3B4-0663-B45938700C69}"/>
          </ac:spMkLst>
        </pc:spChg>
      </pc:sldChg>
      <pc:sldChg chg="modSp mod ord">
        <pc:chgData name="Gerard Wainwright" userId="c66e58b1-2d51-4513-b8fa-5a1b5cac5eab" providerId="ADAL" clId="{46B8657A-E219-45EB-A18F-98CA38D9381B}" dt="2025-03-07T13:23:01.658" v="480" actId="113"/>
        <pc:sldMkLst>
          <pc:docMk/>
          <pc:sldMk cId="1824341137" sldId="258"/>
        </pc:sldMkLst>
        <pc:spChg chg="mod">
          <ac:chgData name="Gerard Wainwright" userId="c66e58b1-2d51-4513-b8fa-5a1b5cac5eab" providerId="ADAL" clId="{46B8657A-E219-45EB-A18F-98CA38D9381B}" dt="2025-03-07T13:23:01.658" v="480" actId="113"/>
          <ac:spMkLst>
            <pc:docMk/>
            <pc:sldMk cId="1824341137" sldId="258"/>
            <ac:spMk id="2" creationId="{46F1955B-1C23-35C4-B235-80C70C8AD6DE}"/>
          </ac:spMkLst>
        </pc:spChg>
      </pc:sldChg>
      <pc:sldChg chg="modSp mod">
        <pc:chgData name="Gerard Wainwright" userId="c66e58b1-2d51-4513-b8fa-5a1b5cac5eab" providerId="ADAL" clId="{46B8657A-E219-45EB-A18F-98CA38D9381B}" dt="2025-03-07T13:25:09.305" v="483" actId="113"/>
        <pc:sldMkLst>
          <pc:docMk/>
          <pc:sldMk cId="1601277251" sldId="259"/>
        </pc:sldMkLst>
        <pc:spChg chg="mod">
          <ac:chgData name="Gerard Wainwright" userId="c66e58b1-2d51-4513-b8fa-5a1b5cac5eab" providerId="ADAL" clId="{46B8657A-E219-45EB-A18F-98CA38D9381B}" dt="2025-03-07T13:25:09.305" v="483" actId="113"/>
          <ac:spMkLst>
            <pc:docMk/>
            <pc:sldMk cId="1601277251" sldId="259"/>
            <ac:spMk id="2" creationId="{7A7F8E53-C2A5-0752-8D8E-CD2D8B7F7FFC}"/>
          </ac:spMkLst>
        </pc:spChg>
      </pc:sldChg>
      <pc:sldChg chg="modSp mod">
        <pc:chgData name="Gerard Wainwright" userId="c66e58b1-2d51-4513-b8fa-5a1b5cac5eab" providerId="ADAL" clId="{46B8657A-E219-45EB-A18F-98CA38D9381B}" dt="2025-03-07T13:24:57.403" v="482" actId="113"/>
        <pc:sldMkLst>
          <pc:docMk/>
          <pc:sldMk cId="3568664702" sldId="260"/>
        </pc:sldMkLst>
        <pc:spChg chg="mod">
          <ac:chgData name="Gerard Wainwright" userId="c66e58b1-2d51-4513-b8fa-5a1b5cac5eab" providerId="ADAL" clId="{46B8657A-E219-45EB-A18F-98CA38D9381B}" dt="2025-03-07T13:24:57.403" v="482" actId="113"/>
          <ac:spMkLst>
            <pc:docMk/>
            <pc:sldMk cId="3568664702" sldId="260"/>
            <ac:spMk id="2" creationId="{E3DC0ECC-5F51-FC13-73F9-8620BD4D99FD}"/>
          </ac:spMkLst>
        </pc:spChg>
      </pc:sldChg>
      <pc:sldChg chg="modSp mod">
        <pc:chgData name="Gerard Wainwright" userId="c66e58b1-2d51-4513-b8fa-5a1b5cac5eab" providerId="ADAL" clId="{46B8657A-E219-45EB-A18F-98CA38D9381B}" dt="2025-03-07T13:25:50.214" v="488" actId="113"/>
        <pc:sldMkLst>
          <pc:docMk/>
          <pc:sldMk cId="2320927219" sldId="261"/>
        </pc:sldMkLst>
        <pc:spChg chg="mod">
          <ac:chgData name="Gerard Wainwright" userId="c66e58b1-2d51-4513-b8fa-5a1b5cac5eab" providerId="ADAL" clId="{46B8657A-E219-45EB-A18F-98CA38D9381B}" dt="2025-03-07T13:25:50.214" v="488" actId="113"/>
          <ac:spMkLst>
            <pc:docMk/>
            <pc:sldMk cId="2320927219" sldId="261"/>
            <ac:spMk id="2" creationId="{89B4A119-B7B0-5C29-0CA9-BC789DA3D59A}"/>
          </ac:spMkLst>
        </pc:spChg>
      </pc:sldChg>
      <pc:sldChg chg="modSp mod">
        <pc:chgData name="Gerard Wainwright" userId="c66e58b1-2d51-4513-b8fa-5a1b5cac5eab" providerId="ADAL" clId="{46B8657A-E219-45EB-A18F-98CA38D9381B}" dt="2025-03-07T13:26:13.605" v="489" actId="113"/>
        <pc:sldMkLst>
          <pc:docMk/>
          <pc:sldMk cId="454986232" sldId="262"/>
        </pc:sldMkLst>
        <pc:spChg chg="mod">
          <ac:chgData name="Gerard Wainwright" userId="c66e58b1-2d51-4513-b8fa-5a1b5cac5eab" providerId="ADAL" clId="{46B8657A-E219-45EB-A18F-98CA38D9381B}" dt="2025-03-07T13:26:13.605" v="489" actId="113"/>
          <ac:spMkLst>
            <pc:docMk/>
            <pc:sldMk cId="454986232" sldId="262"/>
            <ac:spMk id="2" creationId="{8158B2D6-584C-F799-7762-D8B23F0A6B2D}"/>
          </ac:spMkLst>
        </pc:spChg>
      </pc:sldChg>
      <pc:sldChg chg="modSp mod ord">
        <pc:chgData name="Gerard Wainwright" userId="c66e58b1-2d51-4513-b8fa-5a1b5cac5eab" providerId="ADAL" clId="{46B8657A-E219-45EB-A18F-98CA38D9381B}" dt="2025-03-07T13:25:41.393" v="487" actId="113"/>
        <pc:sldMkLst>
          <pc:docMk/>
          <pc:sldMk cId="3011208824" sldId="263"/>
        </pc:sldMkLst>
        <pc:spChg chg="mod">
          <ac:chgData name="Gerard Wainwright" userId="c66e58b1-2d51-4513-b8fa-5a1b5cac5eab" providerId="ADAL" clId="{46B8657A-E219-45EB-A18F-98CA38D9381B}" dt="2025-03-07T13:25:41.393" v="487" actId="113"/>
          <ac:spMkLst>
            <pc:docMk/>
            <pc:sldMk cId="3011208824" sldId="263"/>
            <ac:spMk id="2" creationId="{383317DC-4CD6-FE87-4879-D761F5127B1A}"/>
          </ac:spMkLst>
        </pc:spChg>
      </pc:sldChg>
      <pc:sldChg chg="addSp delSp modSp mod setBg">
        <pc:chgData name="Gerard Wainwright" userId="c66e58b1-2d51-4513-b8fa-5a1b5cac5eab" providerId="ADAL" clId="{46B8657A-E219-45EB-A18F-98CA38D9381B}" dt="2025-03-08T06:57:37.410" v="1176" actId="27636"/>
        <pc:sldMkLst>
          <pc:docMk/>
          <pc:sldMk cId="2167657540" sldId="264"/>
        </pc:sldMkLst>
        <pc:spChg chg="mod">
          <ac:chgData name="Gerard Wainwright" userId="c66e58b1-2d51-4513-b8fa-5a1b5cac5eab" providerId="ADAL" clId="{46B8657A-E219-45EB-A18F-98CA38D9381B}" dt="2025-03-08T06:53:36.737" v="1135" actId="26606"/>
          <ac:spMkLst>
            <pc:docMk/>
            <pc:sldMk cId="2167657540" sldId="264"/>
            <ac:spMk id="2" creationId="{92555DC8-BA3F-4D1E-90B8-6EC3C7338451}"/>
          </ac:spMkLst>
        </pc:spChg>
        <pc:spChg chg="mod">
          <ac:chgData name="Gerard Wainwright" userId="c66e58b1-2d51-4513-b8fa-5a1b5cac5eab" providerId="ADAL" clId="{46B8657A-E219-45EB-A18F-98CA38D9381B}" dt="2025-03-08T06:57:37.410" v="1176" actId="27636"/>
          <ac:spMkLst>
            <pc:docMk/>
            <pc:sldMk cId="2167657540" sldId="264"/>
            <ac:spMk id="3" creationId="{1D6F8140-0826-8181-81F0-629CAD68295E}"/>
          </ac:spMkLst>
        </pc:spChg>
        <pc:spChg chg="add">
          <ac:chgData name="Gerard Wainwright" userId="c66e58b1-2d51-4513-b8fa-5a1b5cac5eab" providerId="ADAL" clId="{46B8657A-E219-45EB-A18F-98CA38D9381B}" dt="2025-03-08T06:53:36.737" v="1135" actId="26606"/>
          <ac:spMkLst>
            <pc:docMk/>
            <pc:sldMk cId="2167657540" sldId="264"/>
            <ac:spMk id="16" creationId="{0DA909B4-15FF-46A6-8A7F-7AEF977FE9ED}"/>
          </ac:spMkLst>
        </pc:spChg>
        <pc:spChg chg="add">
          <ac:chgData name="Gerard Wainwright" userId="c66e58b1-2d51-4513-b8fa-5a1b5cac5eab" providerId="ADAL" clId="{46B8657A-E219-45EB-A18F-98CA38D9381B}" dt="2025-03-08T06:53:36.737" v="1135" actId="26606"/>
          <ac:spMkLst>
            <pc:docMk/>
            <pc:sldMk cId="2167657540" sldId="264"/>
            <ac:spMk id="17" creationId="{149FB5C3-7336-4FE0-A30C-CC0A3646D499}"/>
          </ac:spMkLst>
        </pc:spChg>
        <pc:spChg chg="add">
          <ac:chgData name="Gerard Wainwright" userId="c66e58b1-2d51-4513-b8fa-5a1b5cac5eab" providerId="ADAL" clId="{46B8657A-E219-45EB-A18F-98CA38D9381B}" dt="2025-03-08T06:53:36.737" v="1135" actId="26606"/>
          <ac:spMkLst>
            <pc:docMk/>
            <pc:sldMk cId="2167657540" sldId="264"/>
            <ac:spMk id="18" creationId="{1382A32C-5B0C-4B1C-A074-76C6DBCC9F87}"/>
          </ac:spMkLst>
        </pc:spChg>
        <pc:grpChg chg="add">
          <ac:chgData name="Gerard Wainwright" userId="c66e58b1-2d51-4513-b8fa-5a1b5cac5eab" providerId="ADAL" clId="{46B8657A-E219-45EB-A18F-98CA38D9381B}" dt="2025-03-08T06:53:36.737" v="1135" actId="26606"/>
          <ac:grpSpMkLst>
            <pc:docMk/>
            <pc:sldMk cId="2167657540" sldId="264"/>
            <ac:grpSpMk id="19" creationId="{19A6B5CE-CB1D-48EE-8B43-E952235C8371}"/>
          </ac:grpSpMkLst>
        </pc:grpChg>
        <pc:picChg chg="add mod ord">
          <ac:chgData name="Gerard Wainwright" userId="c66e58b1-2d51-4513-b8fa-5a1b5cac5eab" providerId="ADAL" clId="{46B8657A-E219-45EB-A18F-98CA38D9381B}" dt="2025-03-08T06:53:36.737" v="1135" actId="26606"/>
          <ac:picMkLst>
            <pc:docMk/>
            <pc:sldMk cId="2167657540" sldId="264"/>
            <ac:picMk id="4" creationId="{79A1064F-B2CC-AC6F-F24F-B5D8BC8E4356}"/>
          </ac:picMkLst>
        </pc:picChg>
        <pc:picChg chg="add mod">
          <ac:chgData name="Gerard Wainwright" userId="c66e58b1-2d51-4513-b8fa-5a1b5cac5eab" providerId="ADAL" clId="{46B8657A-E219-45EB-A18F-98CA38D9381B}" dt="2025-03-08T06:53:36.737" v="1135" actId="26606"/>
          <ac:picMkLst>
            <pc:docMk/>
            <pc:sldMk cId="2167657540" sldId="264"/>
            <ac:picMk id="5" creationId="{EC4CB8FE-DD42-1C22-F5FE-59268FB26C0E}"/>
          </ac:picMkLst>
        </pc:picChg>
      </pc:sldChg>
      <pc:sldChg chg="addSp modSp mod setBg">
        <pc:chgData name="Gerard Wainwright" userId="c66e58b1-2d51-4513-b8fa-5a1b5cac5eab" providerId="ADAL" clId="{46B8657A-E219-45EB-A18F-98CA38D9381B}" dt="2025-03-08T07:01:20.677" v="1217" actId="255"/>
        <pc:sldMkLst>
          <pc:docMk/>
          <pc:sldMk cId="462468317" sldId="265"/>
        </pc:sldMkLst>
        <pc:spChg chg="mod">
          <ac:chgData name="Gerard Wainwright" userId="c66e58b1-2d51-4513-b8fa-5a1b5cac5eab" providerId="ADAL" clId="{46B8657A-E219-45EB-A18F-98CA38D9381B}" dt="2025-03-08T06:58:36.051" v="1183" actId="26606"/>
          <ac:spMkLst>
            <pc:docMk/>
            <pc:sldMk cId="462468317" sldId="265"/>
            <ac:spMk id="2" creationId="{48CAA7C9-E1FC-C8A0-74CE-48ECFD7AE018}"/>
          </ac:spMkLst>
        </pc:spChg>
        <pc:spChg chg="mod">
          <ac:chgData name="Gerard Wainwright" userId="c66e58b1-2d51-4513-b8fa-5a1b5cac5eab" providerId="ADAL" clId="{46B8657A-E219-45EB-A18F-98CA38D9381B}" dt="2025-03-08T07:01:20.677" v="1217" actId="255"/>
          <ac:spMkLst>
            <pc:docMk/>
            <pc:sldMk cId="462468317" sldId="265"/>
            <ac:spMk id="3" creationId="{1255A2A1-42D4-83BF-8A4B-61990DFF2BFE}"/>
          </ac:spMkLst>
        </pc:spChg>
        <pc:spChg chg="add">
          <ac:chgData name="Gerard Wainwright" userId="c66e58b1-2d51-4513-b8fa-5a1b5cac5eab" providerId="ADAL" clId="{46B8657A-E219-45EB-A18F-98CA38D9381B}" dt="2025-03-08T06:58:36.051" v="1183" actId="26606"/>
          <ac:spMkLst>
            <pc:docMk/>
            <pc:sldMk cId="462468317" sldId="265"/>
            <ac:spMk id="9" creationId="{6EFC920F-B85A-4068-BD93-41064EDE93D3}"/>
          </ac:spMkLst>
        </pc:spChg>
        <pc:spChg chg="add">
          <ac:chgData name="Gerard Wainwright" userId="c66e58b1-2d51-4513-b8fa-5a1b5cac5eab" providerId="ADAL" clId="{46B8657A-E219-45EB-A18F-98CA38D9381B}" dt="2025-03-08T06:58:36.051" v="1183" actId="26606"/>
          <ac:spMkLst>
            <pc:docMk/>
            <pc:sldMk cId="462468317" sldId="265"/>
            <ac:spMk id="15" creationId="{CBC4F608-B4B8-48C3-9572-C0F061B1CD99}"/>
          </ac:spMkLst>
        </pc:spChg>
        <pc:spChg chg="add">
          <ac:chgData name="Gerard Wainwright" userId="c66e58b1-2d51-4513-b8fa-5a1b5cac5eab" providerId="ADAL" clId="{46B8657A-E219-45EB-A18F-98CA38D9381B}" dt="2025-03-08T06:58:36.051" v="1183" actId="26606"/>
          <ac:spMkLst>
            <pc:docMk/>
            <pc:sldMk cId="462468317" sldId="265"/>
            <ac:spMk id="17" creationId="{1382A32C-5B0C-4B1C-A074-76C6DBCC9F87}"/>
          </ac:spMkLst>
        </pc:spChg>
        <pc:grpChg chg="add">
          <ac:chgData name="Gerard Wainwright" userId="c66e58b1-2d51-4513-b8fa-5a1b5cac5eab" providerId="ADAL" clId="{46B8657A-E219-45EB-A18F-98CA38D9381B}" dt="2025-03-08T06:58:36.051" v="1183" actId="26606"/>
          <ac:grpSpMkLst>
            <pc:docMk/>
            <pc:sldMk cId="462468317" sldId="265"/>
            <ac:grpSpMk id="11" creationId="{1C559108-BBAE-426C-8564-051D2BA6DDC8}"/>
          </ac:grpSpMkLst>
        </pc:grpChg>
        <pc:picChg chg="add mod">
          <ac:chgData name="Gerard Wainwright" userId="c66e58b1-2d51-4513-b8fa-5a1b5cac5eab" providerId="ADAL" clId="{46B8657A-E219-45EB-A18F-98CA38D9381B}" dt="2025-03-08T06:59:40.995" v="1187"/>
          <ac:picMkLst>
            <pc:docMk/>
            <pc:sldMk cId="462468317" sldId="265"/>
            <ac:picMk id="4" creationId="{BF623E94-B935-A386-BD7C-376EED8E7187}"/>
          </ac:picMkLst>
        </pc:picChg>
      </pc:sldChg>
      <pc:sldChg chg="addSp modSp mod setBg">
        <pc:chgData name="Gerard Wainwright" userId="c66e58b1-2d51-4513-b8fa-5a1b5cac5eab" providerId="ADAL" clId="{46B8657A-E219-45EB-A18F-98CA38D9381B}" dt="2025-03-08T07:20:41.108" v="1650" actId="255"/>
        <pc:sldMkLst>
          <pc:docMk/>
          <pc:sldMk cId="624348075" sldId="266"/>
        </pc:sldMkLst>
        <pc:spChg chg="mod">
          <ac:chgData name="Gerard Wainwright" userId="c66e58b1-2d51-4513-b8fa-5a1b5cac5eab" providerId="ADAL" clId="{46B8657A-E219-45EB-A18F-98CA38D9381B}" dt="2025-03-08T07:20:30.277" v="1649" actId="26606"/>
          <ac:spMkLst>
            <pc:docMk/>
            <pc:sldMk cId="624348075" sldId="266"/>
            <ac:spMk id="2" creationId="{4EFEF8B3-8BEC-25A1-C1BB-95BE23099F08}"/>
          </ac:spMkLst>
        </pc:spChg>
        <pc:spChg chg="mod">
          <ac:chgData name="Gerard Wainwright" userId="c66e58b1-2d51-4513-b8fa-5a1b5cac5eab" providerId="ADAL" clId="{46B8657A-E219-45EB-A18F-98CA38D9381B}" dt="2025-03-08T07:20:41.108" v="1650" actId="255"/>
          <ac:spMkLst>
            <pc:docMk/>
            <pc:sldMk cId="624348075" sldId="266"/>
            <ac:spMk id="3" creationId="{545A97BE-1DF8-0177-9E3A-08A0A3639B35}"/>
          </ac:spMkLst>
        </pc:spChg>
        <pc:spChg chg="add">
          <ac:chgData name="Gerard Wainwright" userId="c66e58b1-2d51-4513-b8fa-5a1b5cac5eab" providerId="ADAL" clId="{46B8657A-E219-45EB-A18F-98CA38D9381B}" dt="2025-03-08T07:20:30.277" v="1649" actId="26606"/>
          <ac:spMkLst>
            <pc:docMk/>
            <pc:sldMk cId="624348075" sldId="266"/>
            <ac:spMk id="9" creationId="{201CC55D-ED54-4C5C-95E6-10947BD1103B}"/>
          </ac:spMkLst>
        </pc:spChg>
        <pc:spChg chg="add">
          <ac:chgData name="Gerard Wainwright" userId="c66e58b1-2d51-4513-b8fa-5a1b5cac5eab" providerId="ADAL" clId="{46B8657A-E219-45EB-A18F-98CA38D9381B}" dt="2025-03-08T07:20:30.277" v="1649" actId="26606"/>
          <ac:spMkLst>
            <pc:docMk/>
            <pc:sldMk cId="624348075" sldId="266"/>
            <ac:spMk id="15" creationId="{3873B707-463F-40B0-8227-E8CC6C67EB25}"/>
          </ac:spMkLst>
        </pc:spChg>
        <pc:spChg chg="add">
          <ac:chgData name="Gerard Wainwright" userId="c66e58b1-2d51-4513-b8fa-5a1b5cac5eab" providerId="ADAL" clId="{46B8657A-E219-45EB-A18F-98CA38D9381B}" dt="2025-03-08T07:20:30.277" v="1649" actId="26606"/>
          <ac:spMkLst>
            <pc:docMk/>
            <pc:sldMk cId="624348075" sldId="266"/>
            <ac:spMk id="17" creationId="{C13237C8-E62C-4F0D-A318-BD6FB6C2D138}"/>
          </ac:spMkLst>
        </pc:spChg>
        <pc:spChg chg="add">
          <ac:chgData name="Gerard Wainwright" userId="c66e58b1-2d51-4513-b8fa-5a1b5cac5eab" providerId="ADAL" clId="{46B8657A-E219-45EB-A18F-98CA38D9381B}" dt="2025-03-08T07:20:30.277" v="1649" actId="26606"/>
          <ac:spMkLst>
            <pc:docMk/>
            <pc:sldMk cId="624348075" sldId="266"/>
            <ac:spMk id="19" creationId="{19C9EAEA-39D0-4B0E-A0EB-51E7B26740B1}"/>
          </ac:spMkLst>
        </pc:spChg>
        <pc:grpChg chg="add">
          <ac:chgData name="Gerard Wainwright" userId="c66e58b1-2d51-4513-b8fa-5a1b5cac5eab" providerId="ADAL" clId="{46B8657A-E219-45EB-A18F-98CA38D9381B}" dt="2025-03-08T07:20:30.277" v="1649" actId="26606"/>
          <ac:grpSpMkLst>
            <pc:docMk/>
            <pc:sldMk cId="624348075" sldId="266"/>
            <ac:grpSpMk id="11" creationId="{1DE889C7-FAD6-4397-98E2-05D503484459}"/>
          </ac:grpSpMkLst>
        </pc:grpChg>
        <pc:picChg chg="add mod">
          <ac:chgData name="Gerard Wainwright" userId="c66e58b1-2d51-4513-b8fa-5a1b5cac5eab" providerId="ADAL" clId="{46B8657A-E219-45EB-A18F-98CA38D9381B}" dt="2025-03-08T07:20:30.277" v="1649" actId="26606"/>
          <ac:picMkLst>
            <pc:docMk/>
            <pc:sldMk cId="624348075" sldId="266"/>
            <ac:picMk id="4" creationId="{48374F7B-A6AC-FD2B-4A24-E9CC42246FCD}"/>
          </ac:picMkLst>
        </pc:picChg>
      </pc:sldChg>
      <pc:sldChg chg="addSp modSp new del mod ord">
        <pc:chgData name="Gerard Wainwright" userId="c66e58b1-2d51-4513-b8fa-5a1b5cac5eab" providerId="ADAL" clId="{46B8657A-E219-45EB-A18F-98CA38D9381B}" dt="2025-03-07T09:13:17.374" v="186" actId="47"/>
        <pc:sldMkLst>
          <pc:docMk/>
          <pc:sldMk cId="3343596211" sldId="267"/>
        </pc:sldMkLst>
      </pc:sldChg>
      <pc:sldChg chg="addSp delSp modSp new del mod setBg">
        <pc:chgData name="Gerard Wainwright" userId="c66e58b1-2d51-4513-b8fa-5a1b5cac5eab" providerId="ADAL" clId="{46B8657A-E219-45EB-A18F-98CA38D9381B}" dt="2025-03-16T14:46:36.522" v="3385" actId="47"/>
        <pc:sldMkLst>
          <pc:docMk/>
          <pc:sldMk cId="2145088126" sldId="268"/>
        </pc:sldMkLst>
      </pc:sldChg>
      <pc:sldChg chg="addSp delSp modSp new mod setBg">
        <pc:chgData name="Gerard Wainwright" userId="c66e58b1-2d51-4513-b8fa-5a1b5cac5eab" providerId="ADAL" clId="{46B8657A-E219-45EB-A18F-98CA38D9381B}" dt="2025-03-08T07:03:49.942" v="1260" actId="255"/>
        <pc:sldMkLst>
          <pc:docMk/>
          <pc:sldMk cId="2284703804" sldId="269"/>
        </pc:sldMkLst>
        <pc:spChg chg="mod">
          <ac:chgData name="Gerard Wainwright" userId="c66e58b1-2d51-4513-b8fa-5a1b5cac5eab" providerId="ADAL" clId="{46B8657A-E219-45EB-A18F-98CA38D9381B}" dt="2025-03-07T13:26:44.501" v="491" actId="113"/>
          <ac:spMkLst>
            <pc:docMk/>
            <pc:sldMk cId="2284703804" sldId="269"/>
            <ac:spMk id="2" creationId="{5645E0AD-9980-1274-5B8A-ED4570544358}"/>
          </ac:spMkLst>
        </pc:spChg>
        <pc:spChg chg="add del mod">
          <ac:chgData name="Gerard Wainwright" userId="c66e58b1-2d51-4513-b8fa-5a1b5cac5eab" providerId="ADAL" clId="{46B8657A-E219-45EB-A18F-98CA38D9381B}" dt="2025-03-08T07:03:49.942" v="1260" actId="255"/>
          <ac:spMkLst>
            <pc:docMk/>
            <pc:sldMk cId="2284703804" sldId="269"/>
            <ac:spMk id="3" creationId="{45CFBF82-FC16-C94B-6282-A0A5F913600A}"/>
          </ac:spMkLst>
        </pc:spChg>
        <pc:spChg chg="add">
          <ac:chgData name="Gerard Wainwright" userId="c66e58b1-2d51-4513-b8fa-5a1b5cac5eab" providerId="ADAL" clId="{46B8657A-E219-45EB-A18F-98CA38D9381B}" dt="2025-03-07T09:15:15.962" v="281" actId="26606"/>
          <ac:spMkLst>
            <pc:docMk/>
            <pc:sldMk cId="2284703804" sldId="269"/>
            <ac:spMk id="7" creationId="{3873B707-463F-40B0-8227-E8CC6C67EB25}"/>
          </ac:spMkLst>
        </pc:spChg>
        <pc:spChg chg="add">
          <ac:chgData name="Gerard Wainwright" userId="c66e58b1-2d51-4513-b8fa-5a1b5cac5eab" providerId="ADAL" clId="{46B8657A-E219-45EB-A18F-98CA38D9381B}" dt="2025-03-07T09:15:15.962" v="281" actId="26606"/>
          <ac:spMkLst>
            <pc:docMk/>
            <pc:sldMk cId="2284703804" sldId="269"/>
            <ac:spMk id="8" creationId="{C13237C8-E62C-4F0D-A318-BD6FB6C2D138}"/>
          </ac:spMkLst>
        </pc:spChg>
        <pc:spChg chg="add">
          <ac:chgData name="Gerard Wainwright" userId="c66e58b1-2d51-4513-b8fa-5a1b5cac5eab" providerId="ADAL" clId="{46B8657A-E219-45EB-A18F-98CA38D9381B}" dt="2025-03-07T09:15:15.962" v="281" actId="26606"/>
          <ac:spMkLst>
            <pc:docMk/>
            <pc:sldMk cId="2284703804" sldId="269"/>
            <ac:spMk id="10" creationId="{201CC55D-ED54-4C5C-95E6-10947BD1103B}"/>
          </ac:spMkLst>
        </pc:spChg>
        <pc:spChg chg="add">
          <ac:chgData name="Gerard Wainwright" userId="c66e58b1-2d51-4513-b8fa-5a1b5cac5eab" providerId="ADAL" clId="{46B8657A-E219-45EB-A18F-98CA38D9381B}" dt="2025-03-07T09:15:15.962" v="281" actId="26606"/>
          <ac:spMkLst>
            <pc:docMk/>
            <pc:sldMk cId="2284703804" sldId="269"/>
            <ac:spMk id="20" creationId="{19C9EAEA-39D0-4B0E-A0EB-51E7B26740B1}"/>
          </ac:spMkLst>
        </pc:spChg>
        <pc:grpChg chg="add">
          <ac:chgData name="Gerard Wainwright" userId="c66e58b1-2d51-4513-b8fa-5a1b5cac5eab" providerId="ADAL" clId="{46B8657A-E219-45EB-A18F-98CA38D9381B}" dt="2025-03-07T09:15:15.962" v="281" actId="26606"/>
          <ac:grpSpMkLst>
            <pc:docMk/>
            <pc:sldMk cId="2284703804" sldId="269"/>
            <ac:grpSpMk id="12" creationId="{1DE889C7-FAD6-4397-98E2-05D503484459}"/>
          </ac:grpSpMkLst>
        </pc:grpChg>
        <pc:picChg chg="add mod">
          <ac:chgData name="Gerard Wainwright" userId="c66e58b1-2d51-4513-b8fa-5a1b5cac5eab" providerId="ADAL" clId="{46B8657A-E219-45EB-A18F-98CA38D9381B}" dt="2025-03-07T09:15:15.962" v="281" actId="26606"/>
          <ac:picMkLst>
            <pc:docMk/>
            <pc:sldMk cId="2284703804" sldId="269"/>
            <ac:picMk id="5" creationId="{2534B44C-5CFA-8C49-546B-0004EEC3EE6B}"/>
          </ac:picMkLst>
        </pc:picChg>
      </pc:sldChg>
      <pc:sldChg chg="addSp modSp new mod setBg">
        <pc:chgData name="Gerard Wainwright" userId="c66e58b1-2d51-4513-b8fa-5a1b5cac5eab" providerId="ADAL" clId="{46B8657A-E219-45EB-A18F-98CA38D9381B}" dt="2025-03-08T07:31:07.901" v="1961" actId="20577"/>
        <pc:sldMkLst>
          <pc:docMk/>
          <pc:sldMk cId="1203296714" sldId="270"/>
        </pc:sldMkLst>
        <pc:spChg chg="mod">
          <ac:chgData name="Gerard Wainwright" userId="c66e58b1-2d51-4513-b8fa-5a1b5cac5eab" providerId="ADAL" clId="{46B8657A-E219-45EB-A18F-98CA38D9381B}" dt="2025-03-07T13:22:45.264" v="478" actId="113"/>
          <ac:spMkLst>
            <pc:docMk/>
            <pc:sldMk cId="1203296714" sldId="270"/>
            <ac:spMk id="2" creationId="{A61BEC3C-26CE-0B79-17E3-CFEE20DC171C}"/>
          </ac:spMkLst>
        </pc:spChg>
        <pc:spChg chg="mod">
          <ac:chgData name="Gerard Wainwright" userId="c66e58b1-2d51-4513-b8fa-5a1b5cac5eab" providerId="ADAL" clId="{46B8657A-E219-45EB-A18F-98CA38D9381B}" dt="2025-03-08T07:31:07.901" v="1961" actId="20577"/>
          <ac:spMkLst>
            <pc:docMk/>
            <pc:sldMk cId="1203296714" sldId="270"/>
            <ac:spMk id="3" creationId="{1B29FB4A-5195-FD16-56FB-07248B7E9953}"/>
          </ac:spMkLst>
        </pc:spChg>
        <pc:spChg chg="add">
          <ac:chgData name="Gerard Wainwright" userId="c66e58b1-2d51-4513-b8fa-5a1b5cac5eab" providerId="ADAL" clId="{46B8657A-E219-45EB-A18F-98CA38D9381B}" dt="2025-03-07T13:22:01.125" v="449" actId="26606"/>
          <ac:spMkLst>
            <pc:docMk/>
            <pc:sldMk cId="1203296714" sldId="270"/>
            <ac:spMk id="9" creationId="{201CC55D-ED54-4C5C-95E6-10947BD1103B}"/>
          </ac:spMkLst>
        </pc:spChg>
        <pc:spChg chg="add">
          <ac:chgData name="Gerard Wainwright" userId="c66e58b1-2d51-4513-b8fa-5a1b5cac5eab" providerId="ADAL" clId="{46B8657A-E219-45EB-A18F-98CA38D9381B}" dt="2025-03-07T13:22:01.125" v="449" actId="26606"/>
          <ac:spMkLst>
            <pc:docMk/>
            <pc:sldMk cId="1203296714" sldId="270"/>
            <ac:spMk id="15" creationId="{3873B707-463F-40B0-8227-E8CC6C67EB25}"/>
          </ac:spMkLst>
        </pc:spChg>
        <pc:spChg chg="add">
          <ac:chgData name="Gerard Wainwright" userId="c66e58b1-2d51-4513-b8fa-5a1b5cac5eab" providerId="ADAL" clId="{46B8657A-E219-45EB-A18F-98CA38D9381B}" dt="2025-03-07T13:22:01.125" v="449" actId="26606"/>
          <ac:spMkLst>
            <pc:docMk/>
            <pc:sldMk cId="1203296714" sldId="270"/>
            <ac:spMk id="17" creationId="{C13237C8-E62C-4F0D-A318-BD6FB6C2D138}"/>
          </ac:spMkLst>
        </pc:spChg>
        <pc:spChg chg="add">
          <ac:chgData name="Gerard Wainwright" userId="c66e58b1-2d51-4513-b8fa-5a1b5cac5eab" providerId="ADAL" clId="{46B8657A-E219-45EB-A18F-98CA38D9381B}" dt="2025-03-07T13:22:01.125" v="449" actId="26606"/>
          <ac:spMkLst>
            <pc:docMk/>
            <pc:sldMk cId="1203296714" sldId="270"/>
            <ac:spMk id="19" creationId="{19C9EAEA-39D0-4B0E-A0EB-51E7B26740B1}"/>
          </ac:spMkLst>
        </pc:spChg>
        <pc:grpChg chg="add">
          <ac:chgData name="Gerard Wainwright" userId="c66e58b1-2d51-4513-b8fa-5a1b5cac5eab" providerId="ADAL" clId="{46B8657A-E219-45EB-A18F-98CA38D9381B}" dt="2025-03-07T13:22:01.125" v="449" actId="26606"/>
          <ac:grpSpMkLst>
            <pc:docMk/>
            <pc:sldMk cId="1203296714" sldId="270"/>
            <ac:grpSpMk id="11" creationId="{1DE889C7-FAD6-4397-98E2-05D503484459}"/>
          </ac:grpSpMkLst>
        </pc:grpChg>
        <pc:picChg chg="add mod">
          <ac:chgData name="Gerard Wainwright" userId="c66e58b1-2d51-4513-b8fa-5a1b5cac5eab" providerId="ADAL" clId="{46B8657A-E219-45EB-A18F-98CA38D9381B}" dt="2025-03-07T13:22:01.125" v="449" actId="26606"/>
          <ac:picMkLst>
            <pc:docMk/>
            <pc:sldMk cId="1203296714" sldId="270"/>
            <ac:picMk id="4" creationId="{3A58849B-0D89-3BD8-4C61-3DDF1FDFEC5E}"/>
          </ac:picMkLst>
        </pc:picChg>
      </pc:sldChg>
      <pc:sldChg chg="addSp modSp new mod setBg">
        <pc:chgData name="Gerard Wainwright" userId="c66e58b1-2d51-4513-b8fa-5a1b5cac5eab" providerId="ADAL" clId="{46B8657A-E219-45EB-A18F-98CA38D9381B}" dt="2025-03-08T06:51:56.834" v="1124" actId="20577"/>
        <pc:sldMkLst>
          <pc:docMk/>
          <pc:sldMk cId="4114408792" sldId="271"/>
        </pc:sldMkLst>
        <pc:spChg chg="mod">
          <ac:chgData name="Gerard Wainwright" userId="c66e58b1-2d51-4513-b8fa-5a1b5cac5eab" providerId="ADAL" clId="{46B8657A-E219-45EB-A18F-98CA38D9381B}" dt="2025-03-07T13:29:12.234" v="546" actId="26606"/>
          <ac:spMkLst>
            <pc:docMk/>
            <pc:sldMk cId="4114408792" sldId="271"/>
            <ac:spMk id="2" creationId="{E2C6ED67-DBC6-3470-B947-867D0643A3E3}"/>
          </ac:spMkLst>
        </pc:spChg>
        <pc:spChg chg="mod">
          <ac:chgData name="Gerard Wainwright" userId="c66e58b1-2d51-4513-b8fa-5a1b5cac5eab" providerId="ADAL" clId="{46B8657A-E219-45EB-A18F-98CA38D9381B}" dt="2025-03-08T06:51:56.834" v="1124" actId="20577"/>
          <ac:spMkLst>
            <pc:docMk/>
            <pc:sldMk cId="4114408792" sldId="271"/>
            <ac:spMk id="3" creationId="{B6AD2EAF-330C-F191-103C-197EF3578B32}"/>
          </ac:spMkLst>
        </pc:spChg>
        <pc:spChg chg="add">
          <ac:chgData name="Gerard Wainwright" userId="c66e58b1-2d51-4513-b8fa-5a1b5cac5eab" providerId="ADAL" clId="{46B8657A-E219-45EB-A18F-98CA38D9381B}" dt="2025-03-07T13:29:12.234" v="546" actId="26606"/>
          <ac:spMkLst>
            <pc:docMk/>
            <pc:sldMk cId="4114408792" sldId="271"/>
            <ac:spMk id="9" creationId="{201CC55D-ED54-4C5C-95E6-10947BD1103B}"/>
          </ac:spMkLst>
        </pc:spChg>
        <pc:spChg chg="add">
          <ac:chgData name="Gerard Wainwright" userId="c66e58b1-2d51-4513-b8fa-5a1b5cac5eab" providerId="ADAL" clId="{46B8657A-E219-45EB-A18F-98CA38D9381B}" dt="2025-03-07T13:29:12.234" v="546" actId="26606"/>
          <ac:spMkLst>
            <pc:docMk/>
            <pc:sldMk cId="4114408792" sldId="271"/>
            <ac:spMk id="15" creationId="{3873B707-463F-40B0-8227-E8CC6C67EB25}"/>
          </ac:spMkLst>
        </pc:spChg>
        <pc:spChg chg="add">
          <ac:chgData name="Gerard Wainwright" userId="c66e58b1-2d51-4513-b8fa-5a1b5cac5eab" providerId="ADAL" clId="{46B8657A-E219-45EB-A18F-98CA38D9381B}" dt="2025-03-07T13:29:12.234" v="546" actId="26606"/>
          <ac:spMkLst>
            <pc:docMk/>
            <pc:sldMk cId="4114408792" sldId="271"/>
            <ac:spMk id="17" creationId="{C13237C8-E62C-4F0D-A318-BD6FB6C2D138}"/>
          </ac:spMkLst>
        </pc:spChg>
        <pc:spChg chg="add">
          <ac:chgData name="Gerard Wainwright" userId="c66e58b1-2d51-4513-b8fa-5a1b5cac5eab" providerId="ADAL" clId="{46B8657A-E219-45EB-A18F-98CA38D9381B}" dt="2025-03-07T13:29:12.234" v="546" actId="26606"/>
          <ac:spMkLst>
            <pc:docMk/>
            <pc:sldMk cId="4114408792" sldId="271"/>
            <ac:spMk id="19" creationId="{19C9EAEA-39D0-4B0E-A0EB-51E7B26740B1}"/>
          </ac:spMkLst>
        </pc:spChg>
        <pc:grpChg chg="add">
          <ac:chgData name="Gerard Wainwright" userId="c66e58b1-2d51-4513-b8fa-5a1b5cac5eab" providerId="ADAL" clId="{46B8657A-E219-45EB-A18F-98CA38D9381B}" dt="2025-03-07T13:29:12.234" v="546" actId="26606"/>
          <ac:grpSpMkLst>
            <pc:docMk/>
            <pc:sldMk cId="4114408792" sldId="271"/>
            <ac:grpSpMk id="11" creationId="{1DE889C7-FAD6-4397-98E2-05D503484459}"/>
          </ac:grpSpMkLst>
        </pc:grpChg>
        <pc:picChg chg="add mod">
          <ac:chgData name="Gerard Wainwright" userId="c66e58b1-2d51-4513-b8fa-5a1b5cac5eab" providerId="ADAL" clId="{46B8657A-E219-45EB-A18F-98CA38D9381B}" dt="2025-03-07T13:29:12.234" v="546" actId="26606"/>
          <ac:picMkLst>
            <pc:docMk/>
            <pc:sldMk cId="4114408792" sldId="271"/>
            <ac:picMk id="4" creationId="{2D169240-815D-8CA5-5AAE-8084564357D7}"/>
          </ac:picMkLst>
        </pc:picChg>
      </pc:sldChg>
      <pc:sldChg chg="addSp delSp modSp new mod setBg">
        <pc:chgData name="Gerard Wainwright" userId="c66e58b1-2d51-4513-b8fa-5a1b5cac5eab" providerId="ADAL" clId="{46B8657A-E219-45EB-A18F-98CA38D9381B}" dt="2025-03-08T07:30:35.434" v="1947" actId="113"/>
        <pc:sldMkLst>
          <pc:docMk/>
          <pc:sldMk cId="3865088465" sldId="272"/>
        </pc:sldMkLst>
        <pc:spChg chg="mod">
          <ac:chgData name="Gerard Wainwright" userId="c66e58b1-2d51-4513-b8fa-5a1b5cac5eab" providerId="ADAL" clId="{46B8657A-E219-45EB-A18F-98CA38D9381B}" dt="2025-03-08T07:30:35.434" v="1947" actId="113"/>
          <ac:spMkLst>
            <pc:docMk/>
            <pc:sldMk cId="3865088465" sldId="272"/>
            <ac:spMk id="2" creationId="{1CACAB79-3EC3-60BF-763C-138B6E1CA555}"/>
          </ac:spMkLst>
        </pc:spChg>
        <pc:spChg chg="mod ord">
          <ac:chgData name="Gerard Wainwright" userId="c66e58b1-2d51-4513-b8fa-5a1b5cac5eab" providerId="ADAL" clId="{46B8657A-E219-45EB-A18F-98CA38D9381B}" dt="2025-03-08T07:03:03.406" v="1231" actId="20577"/>
          <ac:spMkLst>
            <pc:docMk/>
            <pc:sldMk cId="3865088465" sldId="272"/>
            <ac:spMk id="3" creationId="{FBF8B6F0-89CB-AF84-7716-2D36472E0057}"/>
          </ac:spMkLst>
        </pc:spChg>
        <pc:spChg chg="add">
          <ac:chgData name="Gerard Wainwright" userId="c66e58b1-2d51-4513-b8fa-5a1b5cac5eab" providerId="ADAL" clId="{46B8657A-E219-45EB-A18F-98CA38D9381B}" dt="2025-03-07T13:43:13.511" v="766" actId="26606"/>
          <ac:spMkLst>
            <pc:docMk/>
            <pc:sldMk cId="3865088465" sldId="272"/>
            <ac:spMk id="24" creationId="{201CC55D-ED54-4C5C-95E6-10947BD1103B}"/>
          </ac:spMkLst>
        </pc:spChg>
        <pc:spChg chg="add">
          <ac:chgData name="Gerard Wainwright" userId="c66e58b1-2d51-4513-b8fa-5a1b5cac5eab" providerId="ADAL" clId="{46B8657A-E219-45EB-A18F-98CA38D9381B}" dt="2025-03-07T13:43:13.511" v="766" actId="26606"/>
          <ac:spMkLst>
            <pc:docMk/>
            <pc:sldMk cId="3865088465" sldId="272"/>
            <ac:spMk id="28" creationId="{3873B707-463F-40B0-8227-E8CC6C67EB25}"/>
          </ac:spMkLst>
        </pc:spChg>
        <pc:spChg chg="add">
          <ac:chgData name="Gerard Wainwright" userId="c66e58b1-2d51-4513-b8fa-5a1b5cac5eab" providerId="ADAL" clId="{46B8657A-E219-45EB-A18F-98CA38D9381B}" dt="2025-03-07T13:43:13.511" v="766" actId="26606"/>
          <ac:spMkLst>
            <pc:docMk/>
            <pc:sldMk cId="3865088465" sldId="272"/>
            <ac:spMk id="29" creationId="{C13237C8-E62C-4F0D-A318-BD6FB6C2D138}"/>
          </ac:spMkLst>
        </pc:spChg>
        <pc:spChg chg="add">
          <ac:chgData name="Gerard Wainwright" userId="c66e58b1-2d51-4513-b8fa-5a1b5cac5eab" providerId="ADAL" clId="{46B8657A-E219-45EB-A18F-98CA38D9381B}" dt="2025-03-07T13:43:13.511" v="766" actId="26606"/>
          <ac:spMkLst>
            <pc:docMk/>
            <pc:sldMk cId="3865088465" sldId="272"/>
            <ac:spMk id="30" creationId="{19C9EAEA-39D0-4B0E-A0EB-51E7B26740B1}"/>
          </ac:spMkLst>
        </pc:spChg>
        <pc:grpChg chg="add">
          <ac:chgData name="Gerard Wainwright" userId="c66e58b1-2d51-4513-b8fa-5a1b5cac5eab" providerId="ADAL" clId="{46B8657A-E219-45EB-A18F-98CA38D9381B}" dt="2025-03-07T13:43:13.511" v="766" actId="26606"/>
          <ac:grpSpMkLst>
            <pc:docMk/>
            <pc:sldMk cId="3865088465" sldId="272"/>
            <ac:grpSpMk id="25" creationId="{1DE889C7-FAD6-4397-98E2-05D503484459}"/>
          </ac:grpSpMkLst>
        </pc:grpChg>
        <pc:picChg chg="add mod">
          <ac:chgData name="Gerard Wainwright" userId="c66e58b1-2d51-4513-b8fa-5a1b5cac5eab" providerId="ADAL" clId="{46B8657A-E219-45EB-A18F-98CA38D9381B}" dt="2025-03-07T13:43:13.511" v="766" actId="26606"/>
          <ac:picMkLst>
            <pc:docMk/>
            <pc:sldMk cId="3865088465" sldId="272"/>
            <ac:picMk id="5" creationId="{0D4C92A6-E66F-D75B-F996-52C8DEB07BA3}"/>
          </ac:picMkLst>
        </pc:picChg>
      </pc:sldChg>
      <pc:sldChg chg="addSp modSp new mod setBg">
        <pc:chgData name="Gerard Wainwright" userId="c66e58b1-2d51-4513-b8fa-5a1b5cac5eab" providerId="ADAL" clId="{46B8657A-E219-45EB-A18F-98CA38D9381B}" dt="2025-03-08T07:03:14.287" v="1244" actId="20577"/>
        <pc:sldMkLst>
          <pc:docMk/>
          <pc:sldMk cId="1712171085" sldId="273"/>
        </pc:sldMkLst>
        <pc:spChg chg="mod">
          <ac:chgData name="Gerard Wainwright" userId="c66e58b1-2d51-4513-b8fa-5a1b5cac5eab" providerId="ADAL" clId="{46B8657A-E219-45EB-A18F-98CA38D9381B}" dt="2025-03-07T14:21:44.249" v="898" actId="26606"/>
          <ac:spMkLst>
            <pc:docMk/>
            <pc:sldMk cId="1712171085" sldId="273"/>
            <ac:spMk id="2" creationId="{B5C33508-8ECF-D5BE-AEA7-9A94F962B981}"/>
          </ac:spMkLst>
        </pc:spChg>
        <pc:spChg chg="mod">
          <ac:chgData name="Gerard Wainwright" userId="c66e58b1-2d51-4513-b8fa-5a1b5cac5eab" providerId="ADAL" clId="{46B8657A-E219-45EB-A18F-98CA38D9381B}" dt="2025-03-08T07:03:14.287" v="1244" actId="20577"/>
          <ac:spMkLst>
            <pc:docMk/>
            <pc:sldMk cId="1712171085" sldId="273"/>
            <ac:spMk id="3" creationId="{C610714C-BA7B-87AC-3586-2D020E748766}"/>
          </ac:spMkLst>
        </pc:spChg>
        <pc:spChg chg="add">
          <ac:chgData name="Gerard Wainwright" userId="c66e58b1-2d51-4513-b8fa-5a1b5cac5eab" providerId="ADAL" clId="{46B8657A-E219-45EB-A18F-98CA38D9381B}" dt="2025-03-07T14:21:44.249" v="898" actId="26606"/>
          <ac:spMkLst>
            <pc:docMk/>
            <pc:sldMk cId="1712171085" sldId="273"/>
            <ac:spMk id="9" creationId="{201CC55D-ED54-4C5C-95E6-10947BD1103B}"/>
          </ac:spMkLst>
        </pc:spChg>
        <pc:spChg chg="add">
          <ac:chgData name="Gerard Wainwright" userId="c66e58b1-2d51-4513-b8fa-5a1b5cac5eab" providerId="ADAL" clId="{46B8657A-E219-45EB-A18F-98CA38D9381B}" dt="2025-03-07T14:21:44.249" v="898" actId="26606"/>
          <ac:spMkLst>
            <pc:docMk/>
            <pc:sldMk cId="1712171085" sldId="273"/>
            <ac:spMk id="15" creationId="{3873B707-463F-40B0-8227-E8CC6C67EB25}"/>
          </ac:spMkLst>
        </pc:spChg>
        <pc:spChg chg="add">
          <ac:chgData name="Gerard Wainwright" userId="c66e58b1-2d51-4513-b8fa-5a1b5cac5eab" providerId="ADAL" clId="{46B8657A-E219-45EB-A18F-98CA38D9381B}" dt="2025-03-07T14:21:44.249" v="898" actId="26606"/>
          <ac:spMkLst>
            <pc:docMk/>
            <pc:sldMk cId="1712171085" sldId="273"/>
            <ac:spMk id="17" creationId="{C13237C8-E62C-4F0D-A318-BD6FB6C2D138}"/>
          </ac:spMkLst>
        </pc:spChg>
        <pc:spChg chg="add">
          <ac:chgData name="Gerard Wainwright" userId="c66e58b1-2d51-4513-b8fa-5a1b5cac5eab" providerId="ADAL" clId="{46B8657A-E219-45EB-A18F-98CA38D9381B}" dt="2025-03-07T14:21:44.249" v="898" actId="26606"/>
          <ac:spMkLst>
            <pc:docMk/>
            <pc:sldMk cId="1712171085" sldId="273"/>
            <ac:spMk id="19" creationId="{19C9EAEA-39D0-4B0E-A0EB-51E7B26740B1}"/>
          </ac:spMkLst>
        </pc:spChg>
        <pc:grpChg chg="add">
          <ac:chgData name="Gerard Wainwright" userId="c66e58b1-2d51-4513-b8fa-5a1b5cac5eab" providerId="ADAL" clId="{46B8657A-E219-45EB-A18F-98CA38D9381B}" dt="2025-03-07T14:21:44.249" v="898" actId="26606"/>
          <ac:grpSpMkLst>
            <pc:docMk/>
            <pc:sldMk cId="1712171085" sldId="273"/>
            <ac:grpSpMk id="11" creationId="{1DE889C7-FAD6-4397-98E2-05D503484459}"/>
          </ac:grpSpMkLst>
        </pc:grpChg>
        <pc:picChg chg="add mod">
          <ac:chgData name="Gerard Wainwright" userId="c66e58b1-2d51-4513-b8fa-5a1b5cac5eab" providerId="ADAL" clId="{46B8657A-E219-45EB-A18F-98CA38D9381B}" dt="2025-03-07T14:21:44.249" v="898" actId="26606"/>
          <ac:picMkLst>
            <pc:docMk/>
            <pc:sldMk cId="1712171085" sldId="273"/>
            <ac:picMk id="4" creationId="{BE8B5932-6C64-D60D-7D7D-11826196A9C9}"/>
          </ac:picMkLst>
        </pc:picChg>
      </pc:sldChg>
      <pc:sldChg chg="addSp modSp new mod setBg">
        <pc:chgData name="Gerard Wainwright" userId="c66e58b1-2d51-4513-b8fa-5a1b5cac5eab" providerId="ADAL" clId="{46B8657A-E219-45EB-A18F-98CA38D9381B}" dt="2025-03-08T07:03:30.793" v="1259" actId="27636"/>
        <pc:sldMkLst>
          <pc:docMk/>
          <pc:sldMk cId="1607144668" sldId="274"/>
        </pc:sldMkLst>
        <pc:spChg chg="mod">
          <ac:chgData name="Gerard Wainwright" userId="c66e58b1-2d51-4513-b8fa-5a1b5cac5eab" providerId="ADAL" clId="{46B8657A-E219-45EB-A18F-98CA38D9381B}" dt="2025-03-07T14:23:46.231" v="1105" actId="26606"/>
          <ac:spMkLst>
            <pc:docMk/>
            <pc:sldMk cId="1607144668" sldId="274"/>
            <ac:spMk id="2" creationId="{0DACB41C-E5B8-886B-4263-B5C83AEBCB27}"/>
          </ac:spMkLst>
        </pc:spChg>
        <pc:spChg chg="mod">
          <ac:chgData name="Gerard Wainwright" userId="c66e58b1-2d51-4513-b8fa-5a1b5cac5eab" providerId="ADAL" clId="{46B8657A-E219-45EB-A18F-98CA38D9381B}" dt="2025-03-08T07:03:30.793" v="1259" actId="27636"/>
          <ac:spMkLst>
            <pc:docMk/>
            <pc:sldMk cId="1607144668" sldId="274"/>
            <ac:spMk id="3" creationId="{08672FE4-BD55-4DE5-5E8A-41D80EA22C44}"/>
          </ac:spMkLst>
        </pc:spChg>
        <pc:spChg chg="add">
          <ac:chgData name="Gerard Wainwright" userId="c66e58b1-2d51-4513-b8fa-5a1b5cac5eab" providerId="ADAL" clId="{46B8657A-E219-45EB-A18F-98CA38D9381B}" dt="2025-03-07T14:23:46.231" v="1105" actId="26606"/>
          <ac:spMkLst>
            <pc:docMk/>
            <pc:sldMk cId="1607144668" sldId="274"/>
            <ac:spMk id="9" creationId="{201CC55D-ED54-4C5C-95E6-10947BD1103B}"/>
          </ac:spMkLst>
        </pc:spChg>
        <pc:spChg chg="add">
          <ac:chgData name="Gerard Wainwright" userId="c66e58b1-2d51-4513-b8fa-5a1b5cac5eab" providerId="ADAL" clId="{46B8657A-E219-45EB-A18F-98CA38D9381B}" dt="2025-03-07T14:23:46.231" v="1105" actId="26606"/>
          <ac:spMkLst>
            <pc:docMk/>
            <pc:sldMk cId="1607144668" sldId="274"/>
            <ac:spMk id="15" creationId="{3873B707-463F-40B0-8227-E8CC6C67EB25}"/>
          </ac:spMkLst>
        </pc:spChg>
        <pc:spChg chg="add">
          <ac:chgData name="Gerard Wainwright" userId="c66e58b1-2d51-4513-b8fa-5a1b5cac5eab" providerId="ADAL" clId="{46B8657A-E219-45EB-A18F-98CA38D9381B}" dt="2025-03-07T14:23:46.231" v="1105" actId="26606"/>
          <ac:spMkLst>
            <pc:docMk/>
            <pc:sldMk cId="1607144668" sldId="274"/>
            <ac:spMk id="17" creationId="{C13237C8-E62C-4F0D-A318-BD6FB6C2D138}"/>
          </ac:spMkLst>
        </pc:spChg>
        <pc:spChg chg="add">
          <ac:chgData name="Gerard Wainwright" userId="c66e58b1-2d51-4513-b8fa-5a1b5cac5eab" providerId="ADAL" clId="{46B8657A-E219-45EB-A18F-98CA38D9381B}" dt="2025-03-07T14:23:46.231" v="1105" actId="26606"/>
          <ac:spMkLst>
            <pc:docMk/>
            <pc:sldMk cId="1607144668" sldId="274"/>
            <ac:spMk id="19" creationId="{19C9EAEA-39D0-4B0E-A0EB-51E7B26740B1}"/>
          </ac:spMkLst>
        </pc:spChg>
        <pc:grpChg chg="add">
          <ac:chgData name="Gerard Wainwright" userId="c66e58b1-2d51-4513-b8fa-5a1b5cac5eab" providerId="ADAL" clId="{46B8657A-E219-45EB-A18F-98CA38D9381B}" dt="2025-03-07T14:23:46.231" v="1105" actId="26606"/>
          <ac:grpSpMkLst>
            <pc:docMk/>
            <pc:sldMk cId="1607144668" sldId="274"/>
            <ac:grpSpMk id="11" creationId="{1DE889C7-FAD6-4397-98E2-05D503484459}"/>
          </ac:grpSpMkLst>
        </pc:grpChg>
        <pc:picChg chg="add mod">
          <ac:chgData name="Gerard Wainwright" userId="c66e58b1-2d51-4513-b8fa-5a1b5cac5eab" providerId="ADAL" clId="{46B8657A-E219-45EB-A18F-98CA38D9381B}" dt="2025-03-07T14:23:46.231" v="1105" actId="26606"/>
          <ac:picMkLst>
            <pc:docMk/>
            <pc:sldMk cId="1607144668" sldId="274"/>
            <ac:picMk id="4" creationId="{AEF8754D-BA65-4DA2-1FAB-891F6E722DB4}"/>
          </ac:picMkLst>
        </pc:picChg>
      </pc:sldChg>
      <pc:sldChg chg="addSp modSp new mod setBg">
        <pc:chgData name="Gerard Wainwright" userId="c66e58b1-2d51-4513-b8fa-5a1b5cac5eab" providerId="ADAL" clId="{46B8657A-E219-45EB-A18F-98CA38D9381B}" dt="2025-03-08T07:05:56.781" v="1301" actId="27636"/>
        <pc:sldMkLst>
          <pc:docMk/>
          <pc:sldMk cId="53172849" sldId="275"/>
        </pc:sldMkLst>
        <pc:spChg chg="mod">
          <ac:chgData name="Gerard Wainwright" userId="c66e58b1-2d51-4513-b8fa-5a1b5cac5eab" providerId="ADAL" clId="{46B8657A-E219-45EB-A18F-98CA38D9381B}" dt="2025-03-08T07:05:20.753" v="1293" actId="113"/>
          <ac:spMkLst>
            <pc:docMk/>
            <pc:sldMk cId="53172849" sldId="275"/>
            <ac:spMk id="2" creationId="{1A2E8F43-4B2D-0B19-ABF5-FE6895C246BE}"/>
          </ac:spMkLst>
        </pc:spChg>
        <pc:spChg chg="mod">
          <ac:chgData name="Gerard Wainwright" userId="c66e58b1-2d51-4513-b8fa-5a1b5cac5eab" providerId="ADAL" clId="{46B8657A-E219-45EB-A18F-98CA38D9381B}" dt="2025-03-08T07:05:56.781" v="1301" actId="27636"/>
          <ac:spMkLst>
            <pc:docMk/>
            <pc:sldMk cId="53172849" sldId="275"/>
            <ac:spMk id="3" creationId="{0E361C88-E1BF-25B5-2F07-92A3CEA4CD9F}"/>
          </ac:spMkLst>
        </pc:spChg>
        <pc:spChg chg="add">
          <ac:chgData name="Gerard Wainwright" userId="c66e58b1-2d51-4513-b8fa-5a1b5cac5eab" providerId="ADAL" clId="{46B8657A-E219-45EB-A18F-98CA38D9381B}" dt="2025-03-08T07:05:02.564" v="1290" actId="26606"/>
          <ac:spMkLst>
            <pc:docMk/>
            <pc:sldMk cId="53172849" sldId="275"/>
            <ac:spMk id="9" creationId="{201CC55D-ED54-4C5C-95E6-10947BD1103B}"/>
          </ac:spMkLst>
        </pc:spChg>
        <pc:spChg chg="add">
          <ac:chgData name="Gerard Wainwright" userId="c66e58b1-2d51-4513-b8fa-5a1b5cac5eab" providerId="ADAL" clId="{46B8657A-E219-45EB-A18F-98CA38D9381B}" dt="2025-03-08T07:05:02.564" v="1290" actId="26606"/>
          <ac:spMkLst>
            <pc:docMk/>
            <pc:sldMk cId="53172849" sldId="275"/>
            <ac:spMk id="15" creationId="{3873B707-463F-40B0-8227-E8CC6C67EB25}"/>
          </ac:spMkLst>
        </pc:spChg>
        <pc:spChg chg="add">
          <ac:chgData name="Gerard Wainwright" userId="c66e58b1-2d51-4513-b8fa-5a1b5cac5eab" providerId="ADAL" clId="{46B8657A-E219-45EB-A18F-98CA38D9381B}" dt="2025-03-08T07:05:02.564" v="1290" actId="26606"/>
          <ac:spMkLst>
            <pc:docMk/>
            <pc:sldMk cId="53172849" sldId="275"/>
            <ac:spMk id="17" creationId="{C13237C8-E62C-4F0D-A318-BD6FB6C2D138}"/>
          </ac:spMkLst>
        </pc:spChg>
        <pc:spChg chg="add">
          <ac:chgData name="Gerard Wainwright" userId="c66e58b1-2d51-4513-b8fa-5a1b5cac5eab" providerId="ADAL" clId="{46B8657A-E219-45EB-A18F-98CA38D9381B}" dt="2025-03-08T07:05:02.564" v="1290" actId="26606"/>
          <ac:spMkLst>
            <pc:docMk/>
            <pc:sldMk cId="53172849" sldId="275"/>
            <ac:spMk id="19" creationId="{19C9EAEA-39D0-4B0E-A0EB-51E7B26740B1}"/>
          </ac:spMkLst>
        </pc:spChg>
        <pc:grpChg chg="add">
          <ac:chgData name="Gerard Wainwright" userId="c66e58b1-2d51-4513-b8fa-5a1b5cac5eab" providerId="ADAL" clId="{46B8657A-E219-45EB-A18F-98CA38D9381B}" dt="2025-03-08T07:05:02.564" v="1290" actId="26606"/>
          <ac:grpSpMkLst>
            <pc:docMk/>
            <pc:sldMk cId="53172849" sldId="275"/>
            <ac:grpSpMk id="11" creationId="{1DE889C7-FAD6-4397-98E2-05D503484459}"/>
          </ac:grpSpMkLst>
        </pc:grpChg>
        <pc:picChg chg="add mod">
          <ac:chgData name="Gerard Wainwright" userId="c66e58b1-2d51-4513-b8fa-5a1b5cac5eab" providerId="ADAL" clId="{46B8657A-E219-45EB-A18F-98CA38D9381B}" dt="2025-03-08T07:05:02.564" v="1290" actId="26606"/>
          <ac:picMkLst>
            <pc:docMk/>
            <pc:sldMk cId="53172849" sldId="275"/>
            <ac:picMk id="4" creationId="{BE3B80D8-F74C-1810-4E23-672DD8333720}"/>
          </ac:picMkLst>
        </pc:picChg>
      </pc:sldChg>
      <pc:sldChg chg="addSp modSp new del mod setBg">
        <pc:chgData name="Gerard Wainwright" userId="c66e58b1-2d51-4513-b8fa-5a1b5cac5eab" providerId="ADAL" clId="{46B8657A-E219-45EB-A18F-98CA38D9381B}" dt="2025-03-08T07:27:14.672" v="1939" actId="47"/>
        <pc:sldMkLst>
          <pc:docMk/>
          <pc:sldMk cId="2447484148" sldId="276"/>
        </pc:sldMkLst>
      </pc:sldChg>
      <pc:sldChg chg="addSp modSp new mod setBg">
        <pc:chgData name="Gerard Wainwright" userId="c66e58b1-2d51-4513-b8fa-5a1b5cac5eab" providerId="ADAL" clId="{46B8657A-E219-45EB-A18F-98CA38D9381B}" dt="2025-03-08T07:09:38.400" v="1349" actId="113"/>
        <pc:sldMkLst>
          <pc:docMk/>
          <pc:sldMk cId="511936199" sldId="277"/>
        </pc:sldMkLst>
        <pc:spChg chg="mod">
          <ac:chgData name="Gerard Wainwright" userId="c66e58b1-2d51-4513-b8fa-5a1b5cac5eab" providerId="ADAL" clId="{46B8657A-E219-45EB-A18F-98CA38D9381B}" dt="2025-03-08T07:09:15.456" v="1344" actId="26606"/>
          <ac:spMkLst>
            <pc:docMk/>
            <pc:sldMk cId="511936199" sldId="277"/>
            <ac:spMk id="2" creationId="{BA4CDE7F-E0A4-6DD6-3222-20DCBC062080}"/>
          </ac:spMkLst>
        </pc:spChg>
        <pc:spChg chg="mod">
          <ac:chgData name="Gerard Wainwright" userId="c66e58b1-2d51-4513-b8fa-5a1b5cac5eab" providerId="ADAL" clId="{46B8657A-E219-45EB-A18F-98CA38D9381B}" dt="2025-03-08T07:09:38.400" v="1349" actId="113"/>
          <ac:spMkLst>
            <pc:docMk/>
            <pc:sldMk cId="511936199" sldId="277"/>
            <ac:spMk id="3" creationId="{AD4F6FA2-685D-D14F-D225-6B51195EA9B9}"/>
          </ac:spMkLst>
        </pc:spChg>
        <pc:spChg chg="add">
          <ac:chgData name="Gerard Wainwright" userId="c66e58b1-2d51-4513-b8fa-5a1b5cac5eab" providerId="ADAL" clId="{46B8657A-E219-45EB-A18F-98CA38D9381B}" dt="2025-03-08T07:09:15.456" v="1344" actId="26606"/>
          <ac:spMkLst>
            <pc:docMk/>
            <pc:sldMk cId="511936199" sldId="277"/>
            <ac:spMk id="9" creationId="{201CC55D-ED54-4C5C-95E6-10947BD1103B}"/>
          </ac:spMkLst>
        </pc:spChg>
        <pc:spChg chg="add">
          <ac:chgData name="Gerard Wainwright" userId="c66e58b1-2d51-4513-b8fa-5a1b5cac5eab" providerId="ADAL" clId="{46B8657A-E219-45EB-A18F-98CA38D9381B}" dt="2025-03-08T07:09:15.456" v="1344" actId="26606"/>
          <ac:spMkLst>
            <pc:docMk/>
            <pc:sldMk cId="511936199" sldId="277"/>
            <ac:spMk id="15" creationId="{3873B707-463F-40B0-8227-E8CC6C67EB25}"/>
          </ac:spMkLst>
        </pc:spChg>
        <pc:spChg chg="add">
          <ac:chgData name="Gerard Wainwright" userId="c66e58b1-2d51-4513-b8fa-5a1b5cac5eab" providerId="ADAL" clId="{46B8657A-E219-45EB-A18F-98CA38D9381B}" dt="2025-03-08T07:09:15.456" v="1344" actId="26606"/>
          <ac:spMkLst>
            <pc:docMk/>
            <pc:sldMk cId="511936199" sldId="277"/>
            <ac:spMk id="17" creationId="{C13237C8-E62C-4F0D-A318-BD6FB6C2D138}"/>
          </ac:spMkLst>
        </pc:spChg>
        <pc:spChg chg="add">
          <ac:chgData name="Gerard Wainwright" userId="c66e58b1-2d51-4513-b8fa-5a1b5cac5eab" providerId="ADAL" clId="{46B8657A-E219-45EB-A18F-98CA38D9381B}" dt="2025-03-08T07:09:15.456" v="1344" actId="26606"/>
          <ac:spMkLst>
            <pc:docMk/>
            <pc:sldMk cId="511936199" sldId="277"/>
            <ac:spMk id="19" creationId="{19C9EAEA-39D0-4B0E-A0EB-51E7B26740B1}"/>
          </ac:spMkLst>
        </pc:spChg>
        <pc:grpChg chg="add">
          <ac:chgData name="Gerard Wainwright" userId="c66e58b1-2d51-4513-b8fa-5a1b5cac5eab" providerId="ADAL" clId="{46B8657A-E219-45EB-A18F-98CA38D9381B}" dt="2025-03-08T07:09:15.456" v="1344" actId="26606"/>
          <ac:grpSpMkLst>
            <pc:docMk/>
            <pc:sldMk cId="511936199" sldId="277"/>
            <ac:grpSpMk id="11" creationId="{1DE889C7-FAD6-4397-98E2-05D503484459}"/>
          </ac:grpSpMkLst>
        </pc:grpChg>
        <pc:picChg chg="add mod">
          <ac:chgData name="Gerard Wainwright" userId="c66e58b1-2d51-4513-b8fa-5a1b5cac5eab" providerId="ADAL" clId="{46B8657A-E219-45EB-A18F-98CA38D9381B}" dt="2025-03-08T07:09:29.412" v="1346" actId="27614"/>
          <ac:picMkLst>
            <pc:docMk/>
            <pc:sldMk cId="511936199" sldId="277"/>
            <ac:picMk id="4" creationId="{BC54E2AB-89CC-D4A2-2CC1-0F7FC44ADDD4}"/>
          </ac:picMkLst>
        </pc:picChg>
      </pc:sldChg>
      <pc:sldChg chg="addSp delSp modSp new mod setBg">
        <pc:chgData name="Gerard Wainwright" userId="c66e58b1-2d51-4513-b8fa-5a1b5cac5eab" providerId="ADAL" clId="{46B8657A-E219-45EB-A18F-98CA38D9381B}" dt="2025-03-08T07:14:27.779" v="1605" actId="113"/>
        <pc:sldMkLst>
          <pc:docMk/>
          <pc:sldMk cId="3759454034" sldId="278"/>
        </pc:sldMkLst>
        <pc:spChg chg="mod">
          <ac:chgData name="Gerard Wainwright" userId="c66e58b1-2d51-4513-b8fa-5a1b5cac5eab" providerId="ADAL" clId="{46B8657A-E219-45EB-A18F-98CA38D9381B}" dt="2025-03-08T07:14:27.779" v="1605" actId="113"/>
          <ac:spMkLst>
            <pc:docMk/>
            <pc:sldMk cId="3759454034" sldId="278"/>
            <ac:spMk id="2" creationId="{AB27EDB0-2A0C-CF5E-9C12-8D2593FCEA0B}"/>
          </ac:spMkLst>
        </pc:spChg>
        <pc:spChg chg="mod">
          <ac:chgData name="Gerard Wainwright" userId="c66e58b1-2d51-4513-b8fa-5a1b5cac5eab" providerId="ADAL" clId="{46B8657A-E219-45EB-A18F-98CA38D9381B}" dt="2025-03-08T07:14:24.067" v="1604" actId="255"/>
          <ac:spMkLst>
            <pc:docMk/>
            <pc:sldMk cId="3759454034" sldId="278"/>
            <ac:spMk id="3" creationId="{526BE858-D545-0BC1-8FF2-677142612136}"/>
          </ac:spMkLst>
        </pc:spChg>
        <pc:spChg chg="add mod">
          <ac:chgData name="Gerard Wainwright" userId="c66e58b1-2d51-4513-b8fa-5a1b5cac5eab" providerId="ADAL" clId="{46B8657A-E219-45EB-A18F-98CA38D9381B}" dt="2025-03-08T07:14:08.832" v="1601" actId="255"/>
          <ac:spMkLst>
            <pc:docMk/>
            <pc:sldMk cId="3759454034" sldId="278"/>
            <ac:spMk id="6" creationId="{23523B67-B94C-FE7B-CD4D-2782A5B84642}"/>
          </ac:spMkLst>
        </pc:spChg>
        <pc:spChg chg="add">
          <ac:chgData name="Gerard Wainwright" userId="c66e58b1-2d51-4513-b8fa-5a1b5cac5eab" providerId="ADAL" clId="{46B8657A-E219-45EB-A18F-98CA38D9381B}" dt="2025-03-08T07:13:20.275" v="1545" actId="26606"/>
          <ac:spMkLst>
            <pc:docMk/>
            <pc:sldMk cId="3759454034" sldId="278"/>
            <ac:spMk id="21" creationId="{DBC6133C-0615-4CE4-9132-37E609A9BDFA}"/>
          </ac:spMkLst>
        </pc:spChg>
        <pc:spChg chg="add">
          <ac:chgData name="Gerard Wainwright" userId="c66e58b1-2d51-4513-b8fa-5a1b5cac5eab" providerId="ADAL" clId="{46B8657A-E219-45EB-A18F-98CA38D9381B}" dt="2025-03-08T07:13:20.275" v="1545" actId="26606"/>
          <ac:spMkLst>
            <pc:docMk/>
            <pc:sldMk cId="3759454034" sldId="278"/>
            <ac:spMk id="22" creationId="{169CC832-2974-4E8D-90ED-3E2941BA7336}"/>
          </ac:spMkLst>
        </pc:spChg>
        <pc:spChg chg="add">
          <ac:chgData name="Gerard Wainwright" userId="c66e58b1-2d51-4513-b8fa-5a1b5cac5eab" providerId="ADAL" clId="{46B8657A-E219-45EB-A18F-98CA38D9381B}" dt="2025-03-08T07:13:20.275" v="1545" actId="26606"/>
          <ac:spMkLst>
            <pc:docMk/>
            <pc:sldMk cId="3759454034" sldId="278"/>
            <ac:spMk id="23" creationId="{55222F96-971A-4F90-B841-6BAB416C7AC1}"/>
          </ac:spMkLst>
        </pc:spChg>
        <pc:spChg chg="add">
          <ac:chgData name="Gerard Wainwright" userId="c66e58b1-2d51-4513-b8fa-5a1b5cac5eab" providerId="ADAL" clId="{46B8657A-E219-45EB-A18F-98CA38D9381B}" dt="2025-03-08T07:13:20.275" v="1545" actId="26606"/>
          <ac:spMkLst>
            <pc:docMk/>
            <pc:sldMk cId="3759454034" sldId="278"/>
            <ac:spMk id="24" creationId="{08980754-6F4B-43C9-B9BE-127B6BED6586}"/>
          </ac:spMkLst>
        </pc:spChg>
        <pc:spChg chg="add">
          <ac:chgData name="Gerard Wainwright" userId="c66e58b1-2d51-4513-b8fa-5a1b5cac5eab" providerId="ADAL" clId="{46B8657A-E219-45EB-A18F-98CA38D9381B}" dt="2025-03-08T07:13:20.275" v="1545" actId="26606"/>
          <ac:spMkLst>
            <pc:docMk/>
            <pc:sldMk cId="3759454034" sldId="278"/>
            <ac:spMk id="25" creationId="{2C1BBA94-3F40-40AA-8BB9-E69E25E537C1}"/>
          </ac:spMkLst>
        </pc:spChg>
        <pc:picChg chg="add mod">
          <ac:chgData name="Gerard Wainwright" userId="c66e58b1-2d51-4513-b8fa-5a1b5cac5eab" providerId="ADAL" clId="{46B8657A-E219-45EB-A18F-98CA38D9381B}" dt="2025-03-08T07:13:31.242" v="1548" actId="1037"/>
          <ac:picMkLst>
            <pc:docMk/>
            <pc:sldMk cId="3759454034" sldId="278"/>
            <ac:picMk id="4" creationId="{E17828A1-5EE4-F492-C444-FC2DB76E773F}"/>
          </ac:picMkLst>
        </pc:picChg>
      </pc:sldChg>
      <pc:sldChg chg="addSp modSp new mod setBg">
        <pc:chgData name="Gerard Wainwright" userId="c66e58b1-2d51-4513-b8fa-5a1b5cac5eab" providerId="ADAL" clId="{46B8657A-E219-45EB-A18F-98CA38D9381B}" dt="2025-03-14T08:05:30.409" v="3384" actId="20577"/>
        <pc:sldMkLst>
          <pc:docMk/>
          <pc:sldMk cId="608191276" sldId="279"/>
        </pc:sldMkLst>
        <pc:spChg chg="mod">
          <ac:chgData name="Gerard Wainwright" userId="c66e58b1-2d51-4513-b8fa-5a1b5cac5eab" providerId="ADAL" clId="{46B8657A-E219-45EB-A18F-98CA38D9381B}" dt="2025-03-08T07:26:57.113" v="1938" actId="26606"/>
          <ac:spMkLst>
            <pc:docMk/>
            <pc:sldMk cId="608191276" sldId="279"/>
            <ac:spMk id="2" creationId="{CD94CCFA-1BDE-D051-1867-79AAE4768C71}"/>
          </ac:spMkLst>
        </pc:spChg>
        <pc:spChg chg="mod">
          <ac:chgData name="Gerard Wainwright" userId="c66e58b1-2d51-4513-b8fa-5a1b5cac5eab" providerId="ADAL" clId="{46B8657A-E219-45EB-A18F-98CA38D9381B}" dt="2025-03-14T08:05:30.409" v="3384" actId="20577"/>
          <ac:spMkLst>
            <pc:docMk/>
            <pc:sldMk cId="608191276" sldId="279"/>
            <ac:spMk id="3" creationId="{46AABA4D-FCE5-625F-AC9F-8CBD1257F0E8}"/>
          </ac:spMkLst>
        </pc:spChg>
        <pc:spChg chg="add mod">
          <ac:chgData name="Gerard Wainwright" userId="c66e58b1-2d51-4513-b8fa-5a1b5cac5eab" providerId="ADAL" clId="{46B8657A-E219-45EB-A18F-98CA38D9381B}" dt="2025-03-08T07:27:37.880" v="1945" actId="255"/>
          <ac:spMkLst>
            <pc:docMk/>
            <pc:sldMk cId="608191276" sldId="279"/>
            <ac:spMk id="5" creationId="{0C8AF2C8-470D-C215-2679-DA4111D0BE6D}"/>
          </ac:spMkLst>
        </pc:spChg>
        <pc:spChg chg="add">
          <ac:chgData name="Gerard Wainwright" userId="c66e58b1-2d51-4513-b8fa-5a1b5cac5eab" providerId="ADAL" clId="{46B8657A-E219-45EB-A18F-98CA38D9381B}" dt="2025-03-08T07:26:57.113" v="1938" actId="26606"/>
          <ac:spMkLst>
            <pc:docMk/>
            <pc:sldMk cId="608191276" sldId="279"/>
            <ac:spMk id="9" creationId="{201CC55D-ED54-4C5C-95E6-10947BD1103B}"/>
          </ac:spMkLst>
        </pc:spChg>
        <pc:spChg chg="add">
          <ac:chgData name="Gerard Wainwright" userId="c66e58b1-2d51-4513-b8fa-5a1b5cac5eab" providerId="ADAL" clId="{46B8657A-E219-45EB-A18F-98CA38D9381B}" dt="2025-03-08T07:26:57.113" v="1938" actId="26606"/>
          <ac:spMkLst>
            <pc:docMk/>
            <pc:sldMk cId="608191276" sldId="279"/>
            <ac:spMk id="15" creationId="{3873B707-463F-40B0-8227-E8CC6C67EB25}"/>
          </ac:spMkLst>
        </pc:spChg>
        <pc:spChg chg="add">
          <ac:chgData name="Gerard Wainwright" userId="c66e58b1-2d51-4513-b8fa-5a1b5cac5eab" providerId="ADAL" clId="{46B8657A-E219-45EB-A18F-98CA38D9381B}" dt="2025-03-08T07:26:57.113" v="1938" actId="26606"/>
          <ac:spMkLst>
            <pc:docMk/>
            <pc:sldMk cId="608191276" sldId="279"/>
            <ac:spMk id="17" creationId="{C13237C8-E62C-4F0D-A318-BD6FB6C2D138}"/>
          </ac:spMkLst>
        </pc:spChg>
        <pc:spChg chg="add">
          <ac:chgData name="Gerard Wainwright" userId="c66e58b1-2d51-4513-b8fa-5a1b5cac5eab" providerId="ADAL" clId="{46B8657A-E219-45EB-A18F-98CA38D9381B}" dt="2025-03-08T07:26:57.113" v="1938" actId="26606"/>
          <ac:spMkLst>
            <pc:docMk/>
            <pc:sldMk cId="608191276" sldId="279"/>
            <ac:spMk id="19" creationId="{19C9EAEA-39D0-4B0E-A0EB-51E7B26740B1}"/>
          </ac:spMkLst>
        </pc:spChg>
        <pc:grpChg chg="add">
          <ac:chgData name="Gerard Wainwright" userId="c66e58b1-2d51-4513-b8fa-5a1b5cac5eab" providerId="ADAL" clId="{46B8657A-E219-45EB-A18F-98CA38D9381B}" dt="2025-03-08T07:26:57.113" v="1938" actId="26606"/>
          <ac:grpSpMkLst>
            <pc:docMk/>
            <pc:sldMk cId="608191276" sldId="279"/>
            <ac:grpSpMk id="11" creationId="{1DE889C7-FAD6-4397-98E2-05D503484459}"/>
          </ac:grpSpMkLst>
        </pc:grpChg>
        <pc:picChg chg="add mod">
          <ac:chgData name="Gerard Wainwright" userId="c66e58b1-2d51-4513-b8fa-5a1b5cac5eab" providerId="ADAL" clId="{46B8657A-E219-45EB-A18F-98CA38D9381B}" dt="2025-03-08T07:26:57.113" v="1938" actId="26606"/>
          <ac:picMkLst>
            <pc:docMk/>
            <pc:sldMk cId="608191276" sldId="279"/>
            <ac:picMk id="4" creationId="{BDF11616-82DB-703C-D057-76F354A71504}"/>
          </ac:picMkLst>
        </pc:picChg>
      </pc:sldChg>
      <pc:sldChg chg="addSp delSp modSp new mod setBg">
        <pc:chgData name="Gerard Wainwright" userId="c66e58b1-2d51-4513-b8fa-5a1b5cac5eab" providerId="ADAL" clId="{46B8657A-E219-45EB-A18F-98CA38D9381B}" dt="2025-03-11T07:23:29.574" v="2501" actId="20577"/>
        <pc:sldMkLst>
          <pc:docMk/>
          <pc:sldMk cId="133613489" sldId="280"/>
        </pc:sldMkLst>
        <pc:spChg chg="mod">
          <ac:chgData name="Gerard Wainwright" userId="c66e58b1-2d51-4513-b8fa-5a1b5cac5eab" providerId="ADAL" clId="{46B8657A-E219-45EB-A18F-98CA38D9381B}" dt="2025-03-11T07:23:29.574" v="2501" actId="20577"/>
          <ac:spMkLst>
            <pc:docMk/>
            <pc:sldMk cId="133613489" sldId="280"/>
            <ac:spMk id="2" creationId="{B64473F7-F9FA-902E-FD3E-6AAF41BEE306}"/>
          </ac:spMkLst>
        </pc:spChg>
        <pc:spChg chg="add mod">
          <ac:chgData name="Gerard Wainwright" userId="c66e58b1-2d51-4513-b8fa-5a1b5cac5eab" providerId="ADAL" clId="{46B8657A-E219-45EB-A18F-98CA38D9381B}" dt="2025-03-11T07:13:13" v="2110" actId="255"/>
          <ac:spMkLst>
            <pc:docMk/>
            <pc:sldMk cId="133613489" sldId="280"/>
            <ac:spMk id="6" creationId="{D00CC3D7-0F32-80C4-8669-DECC179ACA42}"/>
          </ac:spMkLst>
        </pc:spChg>
        <pc:spChg chg="add">
          <ac:chgData name="Gerard Wainwright" userId="c66e58b1-2d51-4513-b8fa-5a1b5cac5eab" providerId="ADAL" clId="{46B8657A-E219-45EB-A18F-98CA38D9381B}" dt="2025-03-11T07:12:07.069" v="2057" actId="26606"/>
          <ac:spMkLst>
            <pc:docMk/>
            <pc:sldMk cId="133613489" sldId="280"/>
            <ac:spMk id="12" creationId="{20D5D19D-0789-4518-B5DC-D47ADF69D25A}"/>
          </ac:spMkLst>
        </pc:spChg>
        <pc:spChg chg="add">
          <ac:chgData name="Gerard Wainwright" userId="c66e58b1-2d51-4513-b8fa-5a1b5cac5eab" providerId="ADAL" clId="{46B8657A-E219-45EB-A18F-98CA38D9381B}" dt="2025-03-11T07:12:07.069" v="2057" actId="26606"/>
          <ac:spMkLst>
            <pc:docMk/>
            <pc:sldMk cId="133613489" sldId="280"/>
            <ac:spMk id="19" creationId="{B81933D1-5615-42C7-9C0B-4EB7105CCE2D}"/>
          </ac:spMkLst>
        </pc:spChg>
        <pc:spChg chg="add">
          <ac:chgData name="Gerard Wainwright" userId="c66e58b1-2d51-4513-b8fa-5a1b5cac5eab" providerId="ADAL" clId="{46B8657A-E219-45EB-A18F-98CA38D9381B}" dt="2025-03-11T07:12:07.069" v="2057" actId="26606"/>
          <ac:spMkLst>
            <pc:docMk/>
            <pc:sldMk cId="133613489" sldId="280"/>
            <ac:spMk id="21" creationId="{19C9EAEA-39D0-4B0E-A0EB-51E7B26740B1}"/>
          </ac:spMkLst>
        </pc:spChg>
        <pc:grpChg chg="add">
          <ac:chgData name="Gerard Wainwright" userId="c66e58b1-2d51-4513-b8fa-5a1b5cac5eab" providerId="ADAL" clId="{46B8657A-E219-45EB-A18F-98CA38D9381B}" dt="2025-03-11T07:12:07.069" v="2057" actId="26606"/>
          <ac:grpSpMkLst>
            <pc:docMk/>
            <pc:sldMk cId="133613489" sldId="280"/>
            <ac:grpSpMk id="14" creationId="{032D8612-31EB-44CF-A1D0-14FD4C705424}"/>
          </ac:grpSpMkLst>
        </pc:grpChg>
        <pc:picChg chg="add mod">
          <ac:chgData name="Gerard Wainwright" userId="c66e58b1-2d51-4513-b8fa-5a1b5cac5eab" providerId="ADAL" clId="{46B8657A-E219-45EB-A18F-98CA38D9381B}" dt="2025-03-11T07:12:07.069" v="2057" actId="26606"/>
          <ac:picMkLst>
            <pc:docMk/>
            <pc:sldMk cId="133613489" sldId="280"/>
            <ac:picMk id="7" creationId="{2A150996-1F5D-6009-5EC9-90789F22BE67}"/>
          </ac:picMkLst>
        </pc:picChg>
      </pc:sldChg>
      <pc:sldChg chg="addSp delSp modSp new mod setBg addAnim delAnim">
        <pc:chgData name="Gerard Wainwright" userId="c66e58b1-2d51-4513-b8fa-5a1b5cac5eab" providerId="ADAL" clId="{46B8657A-E219-45EB-A18F-98CA38D9381B}" dt="2025-03-11T07:21:14.268" v="2498" actId="313"/>
        <pc:sldMkLst>
          <pc:docMk/>
          <pc:sldMk cId="1331571339" sldId="281"/>
        </pc:sldMkLst>
        <pc:spChg chg="mod">
          <ac:chgData name="Gerard Wainwright" userId="c66e58b1-2d51-4513-b8fa-5a1b5cac5eab" providerId="ADAL" clId="{46B8657A-E219-45EB-A18F-98CA38D9381B}" dt="2025-03-11T07:21:14.268" v="2498" actId="313"/>
          <ac:spMkLst>
            <pc:docMk/>
            <pc:sldMk cId="1331571339" sldId="281"/>
            <ac:spMk id="2" creationId="{DDD65A48-0EA5-A93C-8353-174D50993362}"/>
          </ac:spMkLst>
        </pc:spChg>
        <pc:spChg chg="add del mod">
          <ac:chgData name="Gerard Wainwright" userId="c66e58b1-2d51-4513-b8fa-5a1b5cac5eab" providerId="ADAL" clId="{46B8657A-E219-45EB-A18F-98CA38D9381B}" dt="2025-03-11T07:17:32.430" v="2178" actId="113"/>
          <ac:spMkLst>
            <pc:docMk/>
            <pc:sldMk cId="1331571339" sldId="281"/>
            <ac:spMk id="3" creationId="{540A4652-300C-9261-30C0-78D75658F680}"/>
          </ac:spMkLst>
        </pc:spChg>
        <pc:spChg chg="add">
          <ac:chgData name="Gerard Wainwright" userId="c66e58b1-2d51-4513-b8fa-5a1b5cac5eab" providerId="ADAL" clId="{46B8657A-E219-45EB-A18F-98CA38D9381B}" dt="2025-03-11T07:16:48.594" v="2165" actId="26606"/>
          <ac:spMkLst>
            <pc:docMk/>
            <pc:sldMk cId="1331571339" sldId="281"/>
            <ac:spMk id="9" creationId="{20D5D19D-0789-4518-B5DC-D47ADF69D25A}"/>
          </ac:spMkLst>
        </pc:spChg>
        <pc:spChg chg="add">
          <ac:chgData name="Gerard Wainwright" userId="c66e58b1-2d51-4513-b8fa-5a1b5cac5eab" providerId="ADAL" clId="{46B8657A-E219-45EB-A18F-98CA38D9381B}" dt="2025-03-11T07:16:48.594" v="2165" actId="26606"/>
          <ac:spMkLst>
            <pc:docMk/>
            <pc:sldMk cId="1331571339" sldId="281"/>
            <ac:spMk id="16" creationId="{B81933D1-5615-42C7-9C0B-4EB7105CCE2D}"/>
          </ac:spMkLst>
        </pc:spChg>
        <pc:spChg chg="add">
          <ac:chgData name="Gerard Wainwright" userId="c66e58b1-2d51-4513-b8fa-5a1b5cac5eab" providerId="ADAL" clId="{46B8657A-E219-45EB-A18F-98CA38D9381B}" dt="2025-03-11T07:16:48.594" v="2165" actId="26606"/>
          <ac:spMkLst>
            <pc:docMk/>
            <pc:sldMk cId="1331571339" sldId="281"/>
            <ac:spMk id="18" creationId="{19C9EAEA-39D0-4B0E-A0EB-51E7B26740B1}"/>
          </ac:spMkLst>
        </pc:spChg>
        <pc:grpChg chg="add">
          <ac:chgData name="Gerard Wainwright" userId="c66e58b1-2d51-4513-b8fa-5a1b5cac5eab" providerId="ADAL" clId="{46B8657A-E219-45EB-A18F-98CA38D9381B}" dt="2025-03-11T07:16:48.594" v="2165" actId="26606"/>
          <ac:grpSpMkLst>
            <pc:docMk/>
            <pc:sldMk cId="1331571339" sldId="281"/>
            <ac:grpSpMk id="11" creationId="{032D8612-31EB-44CF-A1D0-14FD4C705424}"/>
          </ac:grpSpMkLst>
        </pc:grpChg>
        <pc:picChg chg="add mod">
          <ac:chgData name="Gerard Wainwright" userId="c66e58b1-2d51-4513-b8fa-5a1b5cac5eab" providerId="ADAL" clId="{46B8657A-E219-45EB-A18F-98CA38D9381B}" dt="2025-03-11T07:16:58.716" v="2168" actId="27614"/>
          <ac:picMkLst>
            <pc:docMk/>
            <pc:sldMk cId="1331571339" sldId="281"/>
            <ac:picMk id="4" creationId="{B7C588B4-1F78-66B2-3FF6-6E5A71F328D7}"/>
          </ac:picMkLst>
        </pc:picChg>
      </pc:sldChg>
      <pc:sldChg chg="addSp delSp modSp new del mod setBg">
        <pc:chgData name="Gerard Wainwright" userId="c66e58b1-2d51-4513-b8fa-5a1b5cac5eab" providerId="ADAL" clId="{46B8657A-E219-45EB-A18F-98CA38D9381B}" dt="2025-03-13T09:51:30.317" v="3000" actId="47"/>
        <pc:sldMkLst>
          <pc:docMk/>
          <pc:sldMk cId="376144114" sldId="282"/>
        </pc:sldMkLst>
      </pc:sldChg>
      <pc:sldChg chg="addSp modSp new del mod">
        <pc:chgData name="Gerard Wainwright" userId="c66e58b1-2d51-4513-b8fa-5a1b5cac5eab" providerId="ADAL" clId="{46B8657A-E219-45EB-A18F-98CA38D9381B}" dt="2025-03-13T09:46:39.416" v="2765" actId="47"/>
        <pc:sldMkLst>
          <pc:docMk/>
          <pc:sldMk cId="179174773" sldId="283"/>
        </pc:sldMkLst>
      </pc:sldChg>
      <pc:sldChg chg="addSp modSp new mod setBg">
        <pc:chgData name="Gerard Wainwright" userId="c66e58b1-2d51-4513-b8fa-5a1b5cac5eab" providerId="ADAL" clId="{46B8657A-E219-45EB-A18F-98CA38D9381B}" dt="2025-03-13T09:51:12.853" v="2999" actId="20577"/>
        <pc:sldMkLst>
          <pc:docMk/>
          <pc:sldMk cId="1803767353" sldId="283"/>
        </pc:sldMkLst>
        <pc:spChg chg="mod">
          <ac:chgData name="Gerard Wainwright" userId="c66e58b1-2d51-4513-b8fa-5a1b5cac5eab" providerId="ADAL" clId="{46B8657A-E219-45EB-A18F-98CA38D9381B}" dt="2025-03-13T09:51:12.853" v="2999" actId="20577"/>
          <ac:spMkLst>
            <pc:docMk/>
            <pc:sldMk cId="1803767353" sldId="283"/>
            <ac:spMk id="2" creationId="{1EE3763F-5271-D484-5249-2C20B3678788}"/>
          </ac:spMkLst>
        </pc:spChg>
        <pc:spChg chg="mod">
          <ac:chgData name="Gerard Wainwright" userId="c66e58b1-2d51-4513-b8fa-5a1b5cac5eab" providerId="ADAL" clId="{46B8657A-E219-45EB-A18F-98CA38D9381B}" dt="2025-03-13T09:48:37.217" v="2849" actId="255"/>
          <ac:spMkLst>
            <pc:docMk/>
            <pc:sldMk cId="1803767353" sldId="283"/>
            <ac:spMk id="3" creationId="{0D017994-BCB3-58AE-E181-60295E9981BD}"/>
          </ac:spMkLst>
        </pc:spChg>
        <pc:spChg chg="add mod">
          <ac:chgData name="Gerard Wainwright" userId="c66e58b1-2d51-4513-b8fa-5a1b5cac5eab" providerId="ADAL" clId="{46B8657A-E219-45EB-A18F-98CA38D9381B}" dt="2025-03-13T09:48:10.430" v="2836" actId="255"/>
          <ac:spMkLst>
            <pc:docMk/>
            <pc:sldMk cId="1803767353" sldId="283"/>
            <ac:spMk id="6" creationId="{1C700DF2-B4AC-8706-B0AC-55F489C619A1}"/>
          </ac:spMkLst>
        </pc:spChg>
        <pc:spChg chg="add">
          <ac:chgData name="Gerard Wainwright" userId="c66e58b1-2d51-4513-b8fa-5a1b5cac5eab" providerId="ADAL" clId="{46B8657A-E219-45EB-A18F-98CA38D9381B}" dt="2025-03-13T09:47:37.500" v="2808" actId="26606"/>
          <ac:spMkLst>
            <pc:docMk/>
            <pc:sldMk cId="1803767353" sldId="283"/>
            <ac:spMk id="10" creationId="{47942995-B07F-4636-9A06-C6A104B260A8}"/>
          </ac:spMkLst>
        </pc:spChg>
        <pc:spChg chg="add">
          <ac:chgData name="Gerard Wainwright" userId="c66e58b1-2d51-4513-b8fa-5a1b5cac5eab" providerId="ADAL" clId="{46B8657A-E219-45EB-A18F-98CA38D9381B}" dt="2025-03-13T09:47:37.500" v="2808" actId="26606"/>
          <ac:spMkLst>
            <pc:docMk/>
            <pc:sldMk cId="1803767353" sldId="283"/>
            <ac:spMk id="17" creationId="{B81933D1-5615-42C7-9C0B-4EB7105CCE2D}"/>
          </ac:spMkLst>
        </pc:spChg>
        <pc:spChg chg="add">
          <ac:chgData name="Gerard Wainwright" userId="c66e58b1-2d51-4513-b8fa-5a1b5cac5eab" providerId="ADAL" clId="{46B8657A-E219-45EB-A18F-98CA38D9381B}" dt="2025-03-13T09:47:37.500" v="2808" actId="26606"/>
          <ac:spMkLst>
            <pc:docMk/>
            <pc:sldMk cId="1803767353" sldId="283"/>
            <ac:spMk id="19" creationId="{19C9EAEA-39D0-4B0E-A0EB-51E7B26740B1}"/>
          </ac:spMkLst>
        </pc:spChg>
        <pc:grpChg chg="add">
          <ac:chgData name="Gerard Wainwright" userId="c66e58b1-2d51-4513-b8fa-5a1b5cac5eab" providerId="ADAL" clId="{46B8657A-E219-45EB-A18F-98CA38D9381B}" dt="2025-03-13T09:47:37.500" v="2808" actId="26606"/>
          <ac:grpSpMkLst>
            <pc:docMk/>
            <pc:sldMk cId="1803767353" sldId="283"/>
            <ac:grpSpMk id="12" creationId="{032D8612-31EB-44CF-A1D0-14FD4C705424}"/>
          </ac:grpSpMkLst>
        </pc:grpChg>
        <pc:picChg chg="add mod">
          <ac:chgData name="Gerard Wainwright" userId="c66e58b1-2d51-4513-b8fa-5a1b5cac5eab" providerId="ADAL" clId="{46B8657A-E219-45EB-A18F-98CA38D9381B}" dt="2025-03-13T09:47:37.500" v="2808" actId="26606"/>
          <ac:picMkLst>
            <pc:docMk/>
            <pc:sldMk cId="1803767353" sldId="283"/>
            <ac:picMk id="5" creationId="{A5632A65-D77C-1B24-BA36-E88F66DEE8FB}"/>
          </ac:picMkLst>
        </pc:picChg>
      </pc:sldChg>
      <pc:sldChg chg="addSp delSp modSp new del mod setBg">
        <pc:chgData name="Gerard Wainwright" userId="c66e58b1-2d51-4513-b8fa-5a1b5cac5eab" providerId="ADAL" clId="{46B8657A-E219-45EB-A18F-98CA38D9381B}" dt="2025-03-13T10:13:20.074" v="3341" actId="47"/>
        <pc:sldMkLst>
          <pc:docMk/>
          <pc:sldMk cId="242382898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victoriaandstuar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obarriershere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earningdisabilityservice-leeds.nhs.uk/wp-content/uploads/2024/10/Advance-care-plan-booklet-easy-read-2024-fillable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EmWYUFjk1g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0iuq2UJa_V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dHl7aOBF9zQ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zu9SbFHuGEk&amp;t=3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cMKcpPdgw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lga8PPIa5n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GB" b="1" dirty="0"/>
              <a:t>Talking About Dying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Coproduced by people with learning disabilities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C76D2-A59A-D0EE-D075-867AAE9AF5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55DC8-BA3F-4D1E-90B8-6EC3C733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n-GB" sz="3700" b="1"/>
              <a:t>The Victoria &amp; Stewart Project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F8140-0826-8181-81F0-629CAD682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Finding the best ways to help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people with learning disabilities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 for the end of their life…</a:t>
            </a:r>
          </a:p>
          <a:p>
            <a:pPr marL="0" indent="0">
              <a:buNone/>
            </a:pPr>
            <a:endParaRPr lang="en-GB" sz="2000" dirty="0">
              <a:solidFill>
                <a:srgbClr val="46788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sz="2000" dirty="0">
              <a:solidFill>
                <a:srgbClr val="46788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sz="2000" dirty="0">
              <a:solidFill>
                <a:srgbClr val="46788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46788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https://www.victoriaandstuart.com/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CB8FE-DD42-1C22-F5FE-59268FB26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640" y="774285"/>
            <a:ext cx="2581173" cy="2581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A1064F-B2CC-AC6F-F24F-B5D8BC8E4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715" y="3575074"/>
            <a:ext cx="2717024" cy="25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5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AA7C9-E1FC-C8A0-74CE-48ECFD7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en-GB" sz="3800" b="1"/>
              <a:t>No Barrier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5A2A1-42D4-83BF-8A4B-61990DFF2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unique and innovative approach to advance care planning for people and communities who experience inequity accessing palliative and end of life care…</a:t>
            </a:r>
          </a:p>
          <a:p>
            <a:pPr marL="0" indent="0">
              <a:buNone/>
            </a:pPr>
            <a:endParaRPr lang="en-GB" sz="2400" dirty="0">
              <a:hlinkClick r:id="rId2"/>
            </a:endParaRP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https://www.nobarriershere.org/</a:t>
            </a:r>
            <a:endParaRPr lang="en-GB" sz="24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23E94-B935-A386-BD7C-376EED8E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511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6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473F7-F9FA-902E-FD3E-6AAF41BE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GB" sz="2800" dirty="0"/>
              <a:t>Lewis was given bad news over the phone whilst in the bus station</a:t>
            </a:r>
            <a:br>
              <a:rPr lang="en-GB" sz="2800" dirty="0"/>
            </a:b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/>
              <a:t>How could this have been done differently</a:t>
            </a:r>
            <a:r>
              <a:rPr lang="en-GB" sz="2000" dirty="0"/>
              <a:t>?</a:t>
            </a:r>
            <a:br>
              <a:rPr lang="en-GB" sz="2000" dirty="0"/>
            </a:br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CC3D7-0F32-80C4-8669-DECC179AC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809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4800" b="1" dirty="0"/>
              <a:t>Social Stories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150996-1F5D-6009-5EC9-90789F22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68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65A48-0EA5-A93C-8353-174D5099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/>
              <a:t>How could this have been done differently?</a:t>
            </a:r>
            <a:br>
              <a:rPr lang="en-GB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A4652-300C-9261-30C0-78D75658F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809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4800" b="1" dirty="0"/>
              <a:t>Social Stories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and person with speech bubbles&#10;&#10;AI-generated content may be incorrect.">
            <a:extLst>
              <a:ext uri="{FF2B5EF4-FFF2-40B4-BE49-F238E27FC236}">
                <a16:creationId xmlns:a16="http://schemas.microsoft.com/office/drawing/2014/main" id="{B7C588B4-1F78-66B2-3FF6-6E5A71F32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68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7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3763F-5271-D484-5249-2C20B367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There’s a thinker and a Listener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 uses words and </a:t>
            </a:r>
            <a:r>
              <a:rPr lang="en-US" sz="2800" dirty="0"/>
              <a:t>p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ictures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 helps to think about </a:t>
            </a:r>
            <a:r>
              <a:rPr lang="en-US" sz="2800" dirty="0"/>
              <a:t>things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 helps with important decisions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17994-BCB3-58AE-E181-60295E998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4800" b="1" dirty="0"/>
              <a:t>T</a:t>
            </a:r>
            <a:r>
              <a:rPr lang="en-US" sz="4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alking mats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32A65-D77C-1B24-BA36-E88F66DEE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662" y="666728"/>
            <a:ext cx="5221660" cy="5465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700DF2-B4AC-8706-B0AC-55F489C619A1}"/>
              </a:ext>
            </a:extLst>
          </p:cNvPr>
          <p:cNvSpPr txBox="1"/>
          <p:nvPr/>
        </p:nvSpPr>
        <p:spPr>
          <a:xfrm>
            <a:off x="7244271" y="1211580"/>
            <a:ext cx="2846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Talking Mats?</a:t>
            </a:r>
          </a:p>
        </p:txBody>
      </p:sp>
    </p:spTree>
    <p:extLst>
      <p:ext uri="{BB962C8B-B14F-4D97-AF65-F5344CB8AC3E}">
        <p14:creationId xmlns:p14="http://schemas.microsoft.com/office/powerpoint/2010/main" val="1803767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EF8B3-8BEC-25A1-C1BB-95BE2309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 b="1"/>
              <a:t>Future Wishes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A97BE-1DF8-0177-9E3A-08A0A3639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GB" dirty="0"/>
              <a:t>Planning ahead</a:t>
            </a:r>
          </a:p>
          <a:p>
            <a:r>
              <a:rPr lang="en-GB" dirty="0"/>
              <a:t>Getting it right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https://www.learningdisabilityservice-leeds.nhs.uk/wp-content/uploads/2024/10/Advance-care-plan-booklet-easy-read-2024-fillable.pdf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74F7B-A6AC-FD2B-4A24-E9CC4224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43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4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317DC-4CD6-FE87-4879-D761F512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to Talk About Dying</a:t>
            </a:r>
            <a:b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https://www.youtube.com/watch?v=EmWYUFjk1gY</a:t>
            </a:r>
            <a:b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28A55D-407C-3249-797A-BF83F81C9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90576" y="557360"/>
            <a:ext cx="5308822" cy="5632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8C3735-9050-620B-4D32-3087C01F9BAB}"/>
              </a:ext>
            </a:extLst>
          </p:cNvPr>
          <p:cNvSpPr txBox="1"/>
          <p:nvPr/>
        </p:nvSpPr>
        <p:spPr>
          <a:xfrm>
            <a:off x="6926580" y="1080190"/>
            <a:ext cx="310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place that’s best for the person…</a:t>
            </a:r>
          </a:p>
        </p:txBody>
      </p:sp>
    </p:spTree>
    <p:extLst>
      <p:ext uri="{BB962C8B-B14F-4D97-AF65-F5344CB8AC3E}">
        <p14:creationId xmlns:p14="http://schemas.microsoft.com/office/powerpoint/2010/main" val="3011208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CAB79-3EC3-60BF-763C-138B6E1C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3700" b="1" dirty="0"/>
              <a:t>Where to Talk About Dying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8B6F0-89CB-AF84-7716-2D36472E0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Think about…</a:t>
            </a:r>
          </a:p>
          <a:p>
            <a:r>
              <a:rPr lang="en-GB" dirty="0"/>
              <a:t>Where would you choose?</a:t>
            </a:r>
          </a:p>
          <a:p>
            <a:r>
              <a:rPr lang="en-GB" dirty="0"/>
              <a:t>What would you need to consider? </a:t>
            </a:r>
          </a:p>
          <a:p>
            <a:r>
              <a:rPr lang="en-GB" dirty="0"/>
              <a:t>Action point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4C92A6-E66F-D75B-F996-52C8DEB07B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8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4A119-B7B0-5C29-0CA9-BC789DA3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2944090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When to Talk About Dying</a:t>
            </a: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https://www.youtube.com/watch?v=0iuq2UJa_V0</a:t>
            </a:r>
            <a:b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A4048-B1A4-BBF0-C144-4C072E4EF8EC}"/>
              </a:ext>
            </a:extLst>
          </p:cNvPr>
          <p:cNvSpPr txBox="1"/>
          <p:nvPr/>
        </p:nvSpPr>
        <p:spPr>
          <a:xfrm>
            <a:off x="7041858" y="953037"/>
            <a:ext cx="403633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artoon of a person with a speech bubble&#10;&#10;AI-generated content may be incorrect.">
            <a:extLst>
              <a:ext uri="{FF2B5EF4-FFF2-40B4-BE49-F238E27FC236}">
                <a16:creationId xmlns:a16="http://schemas.microsoft.com/office/drawing/2014/main" id="{D9BA257B-8A72-5187-3972-A7456BE76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0102" y="666728"/>
            <a:ext cx="5342810" cy="54657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80FDD9A-F32E-0B42-DE17-9B0104CEF2A0}"/>
              </a:ext>
            </a:extLst>
          </p:cNvPr>
          <p:cNvSpPr txBox="1"/>
          <p:nvPr/>
        </p:nvSpPr>
        <p:spPr>
          <a:xfrm>
            <a:off x="1991154" y="1259457"/>
            <a:ext cx="3184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Throughout our lives…</a:t>
            </a:r>
          </a:p>
        </p:txBody>
      </p:sp>
    </p:spTree>
    <p:extLst>
      <p:ext uri="{BB962C8B-B14F-4D97-AF65-F5344CB8AC3E}">
        <p14:creationId xmlns:p14="http://schemas.microsoft.com/office/powerpoint/2010/main" val="2320927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33508-8ECF-D5BE-AEA7-9A94F962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3700" b="1"/>
              <a:t>When to Talk About Dying?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0714C-BA7B-87AC-3586-2D020E748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Think about…</a:t>
            </a:r>
          </a:p>
          <a:p>
            <a:r>
              <a:rPr lang="en-GB" dirty="0"/>
              <a:t>Is there a right time?</a:t>
            </a:r>
          </a:p>
          <a:p>
            <a:r>
              <a:rPr lang="en-GB" dirty="0"/>
              <a:t>What age is the right age?</a:t>
            </a:r>
          </a:p>
          <a:p>
            <a:r>
              <a:rPr lang="en-GB" dirty="0"/>
              <a:t>Is there a wrong time?</a:t>
            </a:r>
          </a:p>
          <a:p>
            <a:r>
              <a:rPr lang="en-GB" dirty="0"/>
              <a:t>Action point</a:t>
            </a:r>
          </a:p>
          <a:p>
            <a:endParaRPr lang="en-GB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B5932-6C64-D60D-7D7D-11826196A9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7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1955B-1C23-35C4-B235-80C70C8A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b="1" dirty="0"/>
              <a:t>Course Aims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94895-1173-F936-24AE-B2F506D4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7ADF7-7C80-E5C7-F938-10E941929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GB" dirty="0"/>
              <a:t>Supporting people with learning disabilities to live their best life</a:t>
            </a:r>
          </a:p>
          <a:p>
            <a:r>
              <a:rPr lang="en-GB" dirty="0"/>
              <a:t>Why should we Talk About Dying</a:t>
            </a:r>
          </a:p>
          <a:p>
            <a:r>
              <a:rPr lang="en-GB" dirty="0"/>
              <a:t>How should we Talk About Dying</a:t>
            </a:r>
          </a:p>
          <a:p>
            <a:r>
              <a:rPr lang="en-GB" dirty="0"/>
              <a:t>When Should we Talk About Dying</a:t>
            </a:r>
          </a:p>
          <a:p>
            <a:r>
              <a:rPr lang="en-GB" dirty="0"/>
              <a:t>Who Should Talk About Dying</a:t>
            </a:r>
          </a:p>
          <a:p>
            <a:r>
              <a:rPr lang="en-GB" dirty="0"/>
              <a:t>Where should we Talk About Dying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341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8B2D6-584C-F799-7762-D8B23F0A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should Talk About Dying</a:t>
            </a: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https://www.youtube.com/watch?v=dHl7aOBF9zQ</a:t>
            </a:r>
            <a:b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AC6C4-1924-A8F4-1886-1B3EFFD26903}"/>
              </a:ext>
            </a:extLst>
          </p:cNvPr>
          <p:cNvSpPr txBox="1"/>
          <p:nvPr/>
        </p:nvSpPr>
        <p:spPr>
          <a:xfrm>
            <a:off x="1113809" y="953037"/>
            <a:ext cx="403633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409023-89A1-59CF-CC98-017419B01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0577" y="666728"/>
            <a:ext cx="5219830" cy="5465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C52BAC-E892-4189-057B-53E9BFE8B4CB}"/>
              </a:ext>
            </a:extLst>
          </p:cNvPr>
          <p:cNvSpPr txBox="1"/>
          <p:nvPr/>
        </p:nvSpPr>
        <p:spPr>
          <a:xfrm>
            <a:off x="7251472" y="1154430"/>
            <a:ext cx="2949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should all talk about dying…</a:t>
            </a:r>
          </a:p>
        </p:txBody>
      </p:sp>
    </p:spTree>
    <p:extLst>
      <p:ext uri="{BB962C8B-B14F-4D97-AF65-F5344CB8AC3E}">
        <p14:creationId xmlns:p14="http://schemas.microsoft.com/office/powerpoint/2010/main" val="45498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CB41C-E5B8-886B-4263-B5C83AEBC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3700" b="1"/>
              <a:t>Who should Talk About Dying?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2FE4-BD55-4DE5-5E8A-41D80EA22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Think about…</a:t>
            </a:r>
          </a:p>
          <a:p>
            <a:r>
              <a:rPr lang="en-GB" dirty="0"/>
              <a:t>Why is it important for people with learning disabilities?</a:t>
            </a:r>
          </a:p>
          <a:p>
            <a:r>
              <a:rPr lang="en-GB" dirty="0"/>
              <a:t>Who should start the conversation?</a:t>
            </a:r>
          </a:p>
          <a:p>
            <a:r>
              <a:rPr lang="en-GB" dirty="0"/>
              <a:t>What if the person doesn’t use words?</a:t>
            </a:r>
          </a:p>
          <a:p>
            <a:r>
              <a:rPr lang="en-GB" dirty="0"/>
              <a:t>Action point</a:t>
            </a:r>
          </a:p>
          <a:p>
            <a:endParaRPr lang="en-GB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8754D-BA65-4DA2-1FAB-891F6E722D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44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5E0AD-9980-1274-5B8A-ED457054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Further Resources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FBF82-FC16-C94B-6282-A0A5F9136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GB" dirty="0"/>
              <a:t>The Victoria and Stewart project</a:t>
            </a:r>
          </a:p>
          <a:p>
            <a:r>
              <a:rPr lang="en-GB" dirty="0"/>
              <a:t>No Barriers Here</a:t>
            </a:r>
          </a:p>
          <a:p>
            <a:r>
              <a:rPr lang="en-GB" dirty="0"/>
              <a:t>Future Wishes</a:t>
            </a:r>
          </a:p>
          <a:p>
            <a:endParaRPr lang="en-GB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4B44C-5CFA-8C49-546B-0004EEC3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03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E8F43-4B2D-0B19-ABF5-FE6895C2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Action Points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61C88-E1BF-25B5-2F07-92A3CEA4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fontScale="92500" lnSpcReduction="10000"/>
          </a:bodyPr>
          <a:lstStyle/>
          <a:p>
            <a:r>
              <a:rPr lang="en-GB" dirty="0"/>
              <a:t>Why should we Talk About Dying?</a:t>
            </a:r>
          </a:p>
          <a:p>
            <a:r>
              <a:rPr lang="en-GB" dirty="0"/>
              <a:t>How should we Talk About Dying?</a:t>
            </a:r>
          </a:p>
          <a:p>
            <a:r>
              <a:rPr lang="en-GB" dirty="0"/>
              <a:t>When Should we Talk About Dying?</a:t>
            </a:r>
          </a:p>
          <a:p>
            <a:r>
              <a:rPr lang="en-GB" dirty="0"/>
              <a:t>Who Should Talk About Dying?</a:t>
            </a:r>
          </a:p>
          <a:p>
            <a:r>
              <a:rPr lang="en-GB" dirty="0"/>
              <a:t>Where should we Talk About Dying ?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B80D8-F74C-1810-4E23-672DD83337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973" r="1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2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CDE7F-E0A4-6DD6-3222-20DCBC06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 b="1"/>
              <a:t>Talking About Dying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6FA2-685D-D14F-D225-6B51195EA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/>
              <a:t>“We need to talk about it, because taking about death will help us live together better.” </a:t>
            </a:r>
            <a:r>
              <a:rPr lang="en-GB" sz="2000" b="1" dirty="0"/>
              <a:t>Dr Kathryn Mannix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“Dying... It affects all of us, so we should talk about it! It can help us feel less worried and alone!” </a:t>
            </a:r>
            <a:r>
              <a:rPr lang="en-GB" sz="2000" b="1" dirty="0"/>
              <a:t>Professor Irene </a:t>
            </a:r>
            <a:r>
              <a:rPr lang="en-GB" sz="2000" b="1" dirty="0" err="1"/>
              <a:t>Tuffrey-Wijne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a picture&#10;&#10;AI-generated content may be incorrect.">
            <a:extLst>
              <a:ext uri="{FF2B5EF4-FFF2-40B4-BE49-F238E27FC236}">
                <a16:creationId xmlns:a16="http://schemas.microsoft.com/office/drawing/2014/main" id="{BC54E2AB-89CC-D4A2-2CC1-0F7FC44ADD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67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36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4CCFA-1BDE-D051-1867-79AAE476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 b="1"/>
              <a:t>Dying Well Training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ABA4D-FCE5-625F-AC9F-8CBD1257F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GB" dirty="0"/>
              <a:t>What is end of life care</a:t>
            </a:r>
          </a:p>
          <a:p>
            <a:r>
              <a:rPr lang="en-GB" dirty="0"/>
              <a:t>What does </a:t>
            </a:r>
            <a:r>
              <a:rPr lang="en-GB"/>
              <a:t>it involve</a:t>
            </a:r>
            <a:endParaRPr lang="en-GB" dirty="0"/>
          </a:p>
          <a:p>
            <a:r>
              <a:rPr lang="en-GB" dirty="0"/>
              <a:t>Getting it right</a:t>
            </a:r>
          </a:p>
          <a:p>
            <a:r>
              <a:rPr lang="en-GB" dirty="0"/>
              <a:t>POLE</a:t>
            </a:r>
          </a:p>
          <a:p>
            <a:r>
              <a:rPr lang="en-GB" dirty="0"/>
              <a:t>Who can help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11616-82DB-703C-D057-76F354A7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69" b="1567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8AF2C8-470D-C215-2679-DA4111D0BE6D}"/>
              </a:ext>
            </a:extLst>
          </p:cNvPr>
          <p:cNvSpPr txBox="1"/>
          <p:nvPr/>
        </p:nvSpPr>
        <p:spPr>
          <a:xfrm>
            <a:off x="7018021" y="798716"/>
            <a:ext cx="3630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Don’t forget to book your place on the Dying Well training…</a:t>
            </a:r>
          </a:p>
        </p:txBody>
      </p:sp>
    </p:spTree>
    <p:extLst>
      <p:ext uri="{BB962C8B-B14F-4D97-AF65-F5344CB8AC3E}">
        <p14:creationId xmlns:p14="http://schemas.microsoft.com/office/powerpoint/2010/main" val="60819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F728B-5612-17AE-743E-E52562B00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Talking About Dying </a:t>
            </a:r>
            <a:br>
              <a:rPr lang="en-GB" dirty="0"/>
            </a:br>
            <a:r>
              <a:rPr lang="en-GB" dirty="0"/>
              <a:t>Introduction Video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79A40-0A8D-EA9D-BDEC-8F0ACE1FD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hlinkClick r:id="rId2"/>
              </a:rPr>
              <a:t>https://www.youtube.com/watch?v=zu9SbFHuGEk&amp;t=3s</a:t>
            </a:r>
            <a:endParaRPr lang="en-GB"/>
          </a:p>
          <a:p>
            <a:pPr algn="l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602D0-B9B3-94DB-9829-3103BBDC8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572" y="562339"/>
            <a:ext cx="5608830" cy="562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44699-5B6F-A3B4-0663-B4593870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Living Your Best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8B39E-9BE2-76B0-23D7-BFF93E53FD9D}"/>
              </a:ext>
            </a:extLst>
          </p:cNvPr>
          <p:cNvSpPr txBox="1"/>
          <p:nvPr/>
        </p:nvSpPr>
        <p:spPr>
          <a:xfrm>
            <a:off x="1113809" y="953037"/>
            <a:ext cx="403633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 your best day…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4F649A-575E-F661-A63E-664EB91F8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087" y="666728"/>
            <a:ext cx="5342810" cy="5465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315B46-D679-362C-A3EF-2C89D8C77831}"/>
              </a:ext>
            </a:extLst>
          </p:cNvPr>
          <p:cNvSpPr txBox="1"/>
          <p:nvPr/>
        </p:nvSpPr>
        <p:spPr>
          <a:xfrm>
            <a:off x="6926580" y="1154430"/>
            <a:ext cx="3437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239797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BEC3C-26CE-0B79-17E3-CFEE20DC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Living Your Best Life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9FB4A-5195-FD16-56FB-07248B7E9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Think about… </a:t>
            </a:r>
          </a:p>
          <a:p>
            <a:r>
              <a:rPr lang="en-GB" dirty="0"/>
              <a:t>The people who are important to you</a:t>
            </a:r>
          </a:p>
          <a:p>
            <a:r>
              <a:rPr lang="en-GB"/>
              <a:t>That special place</a:t>
            </a:r>
            <a:endParaRPr lang="en-GB" dirty="0"/>
          </a:p>
          <a:p>
            <a:r>
              <a:rPr lang="en-GB" dirty="0"/>
              <a:t>What means the most to you</a:t>
            </a:r>
          </a:p>
          <a:p>
            <a:r>
              <a:rPr lang="en-GB" dirty="0"/>
              <a:t>Are there things you still want to do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8849B-0D89-3BD8-4C61-3DDF1FDFEC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9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C0ECC-5F51-FC13-73F9-8620BD4D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to Talk About Dying</a:t>
            </a: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https://www.youtube.com/watch?v=qcMKcpPdgwY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0A87F-CADB-61C5-C6CF-19ED605A9EA4}"/>
              </a:ext>
            </a:extLst>
          </p:cNvPr>
          <p:cNvSpPr txBox="1"/>
          <p:nvPr/>
        </p:nvSpPr>
        <p:spPr>
          <a:xfrm>
            <a:off x="1113809" y="953037"/>
            <a:ext cx="403633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133E79-892C-B6C2-E0CD-6408395FA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0577" y="666728"/>
            <a:ext cx="5219830" cy="5465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1142E4-F4C5-5C53-1455-D29F0516D285}"/>
              </a:ext>
            </a:extLst>
          </p:cNvPr>
          <p:cNvSpPr txBox="1"/>
          <p:nvPr/>
        </p:nvSpPr>
        <p:spPr>
          <a:xfrm>
            <a:off x="7177177" y="1026544"/>
            <a:ext cx="3125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should get to choose what we want…</a:t>
            </a:r>
          </a:p>
        </p:txBody>
      </p:sp>
    </p:spTree>
    <p:extLst>
      <p:ext uri="{BB962C8B-B14F-4D97-AF65-F5344CB8AC3E}">
        <p14:creationId xmlns:p14="http://schemas.microsoft.com/office/powerpoint/2010/main" val="356866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6ED67-DBC6-3470-B947-867D0643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3700" b="1"/>
              <a:t>Why should we talk about dying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D2EAF-330C-F191-103C-197EF3578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Think about…</a:t>
            </a:r>
          </a:p>
          <a:p>
            <a:r>
              <a:rPr lang="en-GB" dirty="0"/>
              <a:t>What gets in the way?</a:t>
            </a:r>
          </a:p>
          <a:p>
            <a:r>
              <a:rPr lang="en-GB" dirty="0"/>
              <a:t>How does it make you feel?</a:t>
            </a:r>
          </a:p>
          <a:p>
            <a:r>
              <a:rPr lang="en-GB" dirty="0"/>
              <a:t>Is this something you’ve do?</a:t>
            </a:r>
          </a:p>
          <a:p>
            <a:r>
              <a:rPr lang="en-GB" dirty="0"/>
              <a:t>Action point</a:t>
            </a:r>
          </a:p>
          <a:p>
            <a:endParaRPr lang="en-GB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69240-815D-8CA5-5AAE-8084564357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F8E53-C2A5-0752-8D8E-CD2D8B7F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2944090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Talk About Dying</a:t>
            </a: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https://www.youtube.com/watch?v=lga8PPIa5n8</a:t>
            </a:r>
            <a:b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3EEF6-86DA-D29C-420C-EBFD51166CCC}"/>
              </a:ext>
            </a:extLst>
          </p:cNvPr>
          <p:cNvSpPr txBox="1"/>
          <p:nvPr/>
        </p:nvSpPr>
        <p:spPr>
          <a:xfrm>
            <a:off x="7041858" y="953037"/>
            <a:ext cx="403633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3933D2-033D-4939-024B-578140376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5754" y="666728"/>
            <a:ext cx="5151507" cy="54657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4C826B-1761-5B95-D43C-0118564E65BC}"/>
              </a:ext>
            </a:extLst>
          </p:cNvPr>
          <p:cNvSpPr txBox="1"/>
          <p:nvPr/>
        </p:nvSpPr>
        <p:spPr>
          <a:xfrm>
            <a:off x="2160269" y="1051560"/>
            <a:ext cx="3222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Start with what’s important in life…</a:t>
            </a:r>
          </a:p>
        </p:txBody>
      </p:sp>
    </p:spTree>
    <p:extLst>
      <p:ext uri="{BB962C8B-B14F-4D97-AF65-F5344CB8AC3E}">
        <p14:creationId xmlns:p14="http://schemas.microsoft.com/office/powerpoint/2010/main" val="160127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7EDB0-2A0C-CF5E-9C12-8D2593FC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 b="1" dirty="0"/>
              <a:t>How can we Talk About Dying?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BE858-D545-0BC1-8FF2-67714261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2400" dirty="0"/>
              <a:t>How do we find the words?</a:t>
            </a:r>
          </a:p>
          <a:p>
            <a:r>
              <a:rPr lang="en-GB" sz="2400" dirty="0"/>
              <a:t>What if the person doesn’t use words?</a:t>
            </a:r>
          </a:p>
          <a:p>
            <a:r>
              <a:rPr lang="en-GB" sz="2400" dirty="0"/>
              <a:t>Getting started… </a:t>
            </a:r>
          </a:p>
          <a:p>
            <a:r>
              <a:rPr lang="en-GB" sz="2400" dirty="0"/>
              <a:t>Talking points… celebrity death, a pet, a soap storyline…</a:t>
            </a:r>
          </a:p>
          <a:p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828A1-5EE4-F492-C444-FC2DB76E7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713" y="650494"/>
            <a:ext cx="5204348" cy="5324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523B67-B94C-FE7B-CD4D-2782A5B84642}"/>
              </a:ext>
            </a:extLst>
          </p:cNvPr>
          <p:cNvSpPr txBox="1"/>
          <p:nvPr/>
        </p:nvSpPr>
        <p:spPr>
          <a:xfrm>
            <a:off x="7333821" y="1355010"/>
            <a:ext cx="293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Where to start?</a:t>
            </a:r>
          </a:p>
        </p:txBody>
      </p:sp>
    </p:spTree>
    <p:extLst>
      <p:ext uri="{BB962C8B-B14F-4D97-AF65-F5344CB8AC3E}">
        <p14:creationId xmlns:p14="http://schemas.microsoft.com/office/powerpoint/2010/main" val="3759454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714</Words>
  <Application>Microsoft Office PowerPoint</Application>
  <PresentationFormat>Widescreen</PresentationFormat>
  <Paragraphs>105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office theme</vt:lpstr>
      <vt:lpstr>Talking About Dying</vt:lpstr>
      <vt:lpstr>Course Aims</vt:lpstr>
      <vt:lpstr>Talking About Dying  Introduction Video</vt:lpstr>
      <vt:lpstr>Living Your Best Life</vt:lpstr>
      <vt:lpstr>Living Your Best Life </vt:lpstr>
      <vt:lpstr>Why to Talk About Dying https://www.youtube.com/watch?v=qcMKcpPdgwY </vt:lpstr>
      <vt:lpstr>Why should we talk about dying</vt:lpstr>
      <vt:lpstr>How to Talk About Dying https://www.youtube.com/watch?v=lga8PPIa5n8 </vt:lpstr>
      <vt:lpstr>How can we Talk About Dying?</vt:lpstr>
      <vt:lpstr>The Victoria &amp; Stewart Project</vt:lpstr>
      <vt:lpstr>No Barrier Here</vt:lpstr>
      <vt:lpstr>Lewis was given bad news over the phone whilst in the bus station   How could this have been done differently? </vt:lpstr>
      <vt:lpstr>How could this have been done differently? </vt:lpstr>
      <vt:lpstr>There’s a thinker and a Listener It uses words and pictures It helps to think about things It helps with important decisions   </vt:lpstr>
      <vt:lpstr>Future Wishes</vt:lpstr>
      <vt:lpstr>Where to Talk About Dying https://www.youtube.com/watch?v=EmWYUFjk1gY </vt:lpstr>
      <vt:lpstr>Where to Talk About Dying </vt:lpstr>
      <vt:lpstr>When to Talk About Dying https://www.youtube.com/watch?v=0iuq2UJa_V0 </vt:lpstr>
      <vt:lpstr>When to Talk About Dying?</vt:lpstr>
      <vt:lpstr>Who should Talk About Dying https://www.youtube.com/watch?v=dHl7aOBF9zQ  </vt:lpstr>
      <vt:lpstr>Who should Talk About Dying?</vt:lpstr>
      <vt:lpstr>Further Resources</vt:lpstr>
      <vt:lpstr>Action Points</vt:lpstr>
      <vt:lpstr>Talking About Dying</vt:lpstr>
      <vt:lpstr>Dying Well Training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Gerard Wainwright</dc:creator>
  <cp:lastModifiedBy>Gerard Wainwright</cp:lastModifiedBy>
  <cp:revision>2</cp:revision>
  <dcterms:created xsi:type="dcterms:W3CDTF">2025-03-06T09:34:57Z</dcterms:created>
  <dcterms:modified xsi:type="dcterms:W3CDTF">2025-04-02T06:34:15Z</dcterms:modified>
</cp:coreProperties>
</file>